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5"/>
  </p:notesMasterIdLst>
  <p:sldIdLst>
    <p:sldId id="256" r:id="rId2"/>
    <p:sldId id="257" r:id="rId3"/>
    <p:sldId id="272" r:id="rId4"/>
    <p:sldId id="274" r:id="rId5"/>
    <p:sldId id="275" r:id="rId6"/>
    <p:sldId id="266" r:id="rId7"/>
    <p:sldId id="269" r:id="rId8"/>
    <p:sldId id="270" r:id="rId9"/>
    <p:sldId id="261" r:id="rId10"/>
    <p:sldId id="276" r:id="rId11"/>
    <p:sldId id="298" r:id="rId12"/>
    <p:sldId id="300" r:id="rId13"/>
    <p:sldId id="301" r:id="rId14"/>
    <p:sldId id="288" r:id="rId15"/>
    <p:sldId id="277" r:id="rId16"/>
    <p:sldId id="278" r:id="rId17"/>
    <p:sldId id="289" r:id="rId18"/>
    <p:sldId id="279" r:id="rId19"/>
    <p:sldId id="281" r:id="rId20"/>
    <p:sldId id="282" r:id="rId21"/>
    <p:sldId id="283" r:id="rId22"/>
    <p:sldId id="284" r:id="rId23"/>
    <p:sldId id="286" r:id="rId24"/>
    <p:sldId id="292" r:id="rId25"/>
    <p:sldId id="285" r:id="rId26"/>
    <p:sldId id="290" r:id="rId27"/>
    <p:sldId id="291" r:id="rId28"/>
    <p:sldId id="293" r:id="rId29"/>
    <p:sldId id="294" r:id="rId30"/>
    <p:sldId id="295" r:id="rId31"/>
    <p:sldId id="296" r:id="rId32"/>
    <p:sldId id="304" r:id="rId33"/>
    <p:sldId id="303" r:id="rId3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6F441F2-A379-4B13-9ADF-F95AC9AA40C3}" v="127" dt="2026-01-16T22:09:40.730"/>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549" autoAdjust="0"/>
    <p:restoredTop sz="94660"/>
  </p:normalViewPr>
  <p:slideViewPr>
    <p:cSldViewPr snapToGrid="0">
      <p:cViewPr varScale="1">
        <p:scale>
          <a:sx n="105" d="100"/>
          <a:sy n="105" d="100"/>
        </p:scale>
        <p:origin x="858" y="9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40" Type="http://schemas.microsoft.com/office/2016/11/relationships/changesInfo" Target="changesInfos/changesInfo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notesMaster" Target="notesMasters/notesMaster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ruce Parker" userId="5f7df9baab666eed" providerId="LiveId" clId="{D1E91B68-76E6-4B28-A489-679A754E0A14}"/>
    <pc:docChg chg="undo custSel addSld delSld modSld sldOrd">
      <pc:chgData name="Bruce Parker" userId="5f7df9baab666eed" providerId="LiveId" clId="{D1E91B68-76E6-4B28-A489-679A754E0A14}" dt="2026-01-16T22:10:33.345" v="12798" actId="20577"/>
      <pc:docMkLst>
        <pc:docMk/>
      </pc:docMkLst>
      <pc:sldChg chg="addSp modSp mod">
        <pc:chgData name="Bruce Parker" userId="5f7df9baab666eed" providerId="LiveId" clId="{D1E91B68-76E6-4B28-A489-679A754E0A14}" dt="2026-01-16T20:38:28.907" v="10553" actId="20577"/>
        <pc:sldMkLst>
          <pc:docMk/>
          <pc:sldMk cId="4207207102" sldId="256"/>
        </pc:sldMkLst>
        <pc:spChg chg="mod">
          <ac:chgData name="Bruce Parker" userId="5f7df9baab666eed" providerId="LiveId" clId="{D1E91B68-76E6-4B28-A489-679A754E0A14}" dt="2026-01-16T20:38:28.907" v="10553" actId="20577"/>
          <ac:spMkLst>
            <pc:docMk/>
            <pc:sldMk cId="4207207102" sldId="256"/>
            <ac:spMk id="3" creationId="{00C61A23-F328-F267-745C-18C93C24209F}"/>
          </ac:spMkLst>
        </pc:spChg>
        <pc:spChg chg="add mod">
          <ac:chgData name="Bruce Parker" userId="5f7df9baab666eed" providerId="LiveId" clId="{D1E91B68-76E6-4B28-A489-679A754E0A14}" dt="2026-01-16T20:24:47.228" v="10227" actId="20577"/>
          <ac:spMkLst>
            <pc:docMk/>
            <pc:sldMk cId="4207207102" sldId="256"/>
            <ac:spMk id="4" creationId="{7457D939-CBE1-7ADC-041F-874C03E8696F}"/>
          </ac:spMkLst>
        </pc:spChg>
      </pc:sldChg>
      <pc:sldChg chg="addSp modSp mod">
        <pc:chgData name="Bruce Parker" userId="5f7df9baab666eed" providerId="LiveId" clId="{D1E91B68-76E6-4B28-A489-679A754E0A14}" dt="2026-01-16T13:44:45.301" v="2580" actId="20577"/>
        <pc:sldMkLst>
          <pc:docMk/>
          <pc:sldMk cId="1208753478" sldId="257"/>
        </pc:sldMkLst>
        <pc:spChg chg="mod">
          <ac:chgData name="Bruce Parker" userId="5f7df9baab666eed" providerId="LiveId" clId="{D1E91B68-76E6-4B28-A489-679A754E0A14}" dt="2026-01-16T13:44:45.301" v="2580" actId="20577"/>
          <ac:spMkLst>
            <pc:docMk/>
            <pc:sldMk cId="1208753478" sldId="257"/>
            <ac:spMk id="3" creationId="{FC15FF35-25D6-8738-E031-15331BD343BF}"/>
          </ac:spMkLst>
        </pc:spChg>
        <pc:spChg chg="add mod">
          <ac:chgData name="Bruce Parker" userId="5f7df9baab666eed" providerId="LiveId" clId="{D1E91B68-76E6-4B28-A489-679A754E0A14}" dt="2026-01-14T14:08:49.704" v="100"/>
          <ac:spMkLst>
            <pc:docMk/>
            <pc:sldMk cId="1208753478" sldId="257"/>
            <ac:spMk id="4" creationId="{8B5BDFE1-1BA9-47D4-7965-B0BCF80151FD}"/>
          </ac:spMkLst>
        </pc:spChg>
      </pc:sldChg>
      <pc:sldChg chg="addSp delSp modSp del mod ord">
        <pc:chgData name="Bruce Parker" userId="5f7df9baab666eed" providerId="LiveId" clId="{D1E91B68-76E6-4B28-A489-679A754E0A14}" dt="2026-01-16T21:32:04.752" v="12376" actId="47"/>
        <pc:sldMkLst>
          <pc:docMk/>
          <pc:sldMk cId="43952120" sldId="259"/>
        </pc:sldMkLst>
      </pc:sldChg>
      <pc:sldChg chg="addSp modSp mod">
        <pc:chgData name="Bruce Parker" userId="5f7df9baab666eed" providerId="LiveId" clId="{D1E91B68-76E6-4B28-A489-679A754E0A14}" dt="2026-01-16T13:58:56.572" v="3143" actId="21"/>
        <pc:sldMkLst>
          <pc:docMk/>
          <pc:sldMk cId="739801467" sldId="261"/>
        </pc:sldMkLst>
        <pc:spChg chg="add mod">
          <ac:chgData name="Bruce Parker" userId="5f7df9baab666eed" providerId="LiveId" clId="{D1E91B68-76E6-4B28-A489-679A754E0A14}" dt="2026-01-16T13:58:56.572" v="3143" actId="21"/>
          <ac:spMkLst>
            <pc:docMk/>
            <pc:sldMk cId="739801467" sldId="261"/>
            <ac:spMk id="4" creationId="{7DFCB2E8-1EE5-C2B6-E800-9A783C31FC1A}"/>
          </ac:spMkLst>
        </pc:spChg>
      </pc:sldChg>
      <pc:sldChg chg="addSp modSp del mod ord">
        <pc:chgData name="Bruce Parker" userId="5f7df9baab666eed" providerId="LiveId" clId="{D1E91B68-76E6-4B28-A489-679A754E0A14}" dt="2026-01-16T21:32:04.752" v="12376" actId="47"/>
        <pc:sldMkLst>
          <pc:docMk/>
          <pc:sldMk cId="2964187482" sldId="262"/>
        </pc:sldMkLst>
      </pc:sldChg>
      <pc:sldChg chg="addSp delSp modSp del mod ord">
        <pc:chgData name="Bruce Parker" userId="5f7df9baab666eed" providerId="LiveId" clId="{D1E91B68-76E6-4B28-A489-679A754E0A14}" dt="2026-01-16T21:32:04.752" v="12376" actId="47"/>
        <pc:sldMkLst>
          <pc:docMk/>
          <pc:sldMk cId="2371055121" sldId="263"/>
        </pc:sldMkLst>
      </pc:sldChg>
      <pc:sldChg chg="addSp modSp del mod ord">
        <pc:chgData name="Bruce Parker" userId="5f7df9baab666eed" providerId="LiveId" clId="{D1E91B68-76E6-4B28-A489-679A754E0A14}" dt="2026-01-16T21:32:04.752" v="12376" actId="47"/>
        <pc:sldMkLst>
          <pc:docMk/>
          <pc:sldMk cId="2857690789" sldId="264"/>
        </pc:sldMkLst>
      </pc:sldChg>
      <pc:sldChg chg="addSp delSp modSp del mod">
        <pc:chgData name="Bruce Parker" userId="5f7df9baab666eed" providerId="LiveId" clId="{D1E91B68-76E6-4B28-A489-679A754E0A14}" dt="2026-01-16T13:56:36.042" v="3126" actId="47"/>
        <pc:sldMkLst>
          <pc:docMk/>
          <pc:sldMk cId="884557507" sldId="265"/>
        </pc:sldMkLst>
        <pc:spChg chg="mod">
          <ac:chgData name="Bruce Parker" userId="5f7df9baab666eed" providerId="LiveId" clId="{D1E91B68-76E6-4B28-A489-679A754E0A14}" dt="2026-01-16T12:36:19.731" v="2410" actId="1076"/>
          <ac:spMkLst>
            <pc:docMk/>
            <pc:sldMk cId="884557507" sldId="265"/>
            <ac:spMk id="2" creationId="{DBFB44E0-6321-D774-BCAC-94BE78360E7F}"/>
          </ac:spMkLst>
        </pc:spChg>
        <pc:spChg chg="mod">
          <ac:chgData name="Bruce Parker" userId="5f7df9baab666eed" providerId="LiveId" clId="{D1E91B68-76E6-4B28-A489-679A754E0A14}" dt="2026-01-16T12:44:43.642" v="2564" actId="20577"/>
          <ac:spMkLst>
            <pc:docMk/>
            <pc:sldMk cId="884557507" sldId="265"/>
            <ac:spMk id="3" creationId="{6902528D-31BE-AA44-E5F2-CA98C1E0D150}"/>
          </ac:spMkLst>
        </pc:spChg>
        <pc:spChg chg="add del mod">
          <ac:chgData name="Bruce Parker" userId="5f7df9baab666eed" providerId="LiveId" clId="{D1E91B68-76E6-4B28-A489-679A754E0A14}" dt="2026-01-16T12:41:36.891" v="2438" actId="478"/>
          <ac:spMkLst>
            <pc:docMk/>
            <pc:sldMk cId="884557507" sldId="265"/>
            <ac:spMk id="6" creationId="{70459DC1-03CA-D86C-6B1E-8F869EB6D5D5}"/>
          </ac:spMkLst>
        </pc:spChg>
        <pc:spChg chg="add del mod">
          <ac:chgData name="Bruce Parker" userId="5f7df9baab666eed" providerId="LiveId" clId="{D1E91B68-76E6-4B28-A489-679A754E0A14}" dt="2026-01-16T12:44:49.025" v="2565" actId="478"/>
          <ac:spMkLst>
            <pc:docMk/>
            <pc:sldMk cId="884557507" sldId="265"/>
            <ac:spMk id="7" creationId="{01608BBE-5455-E3FF-9FDA-EDBB3EFA6A31}"/>
          </ac:spMkLst>
        </pc:spChg>
        <pc:spChg chg="add mod">
          <ac:chgData name="Bruce Parker" userId="5f7df9baab666eed" providerId="LiveId" clId="{D1E91B68-76E6-4B28-A489-679A754E0A14}" dt="2026-01-16T12:41:25.986" v="2436"/>
          <ac:spMkLst>
            <pc:docMk/>
            <pc:sldMk cId="884557507" sldId="265"/>
            <ac:spMk id="8" creationId="{08C95ACB-37F5-8843-FBD0-DDA75DBF2A4F}"/>
          </ac:spMkLst>
        </pc:spChg>
        <pc:spChg chg="add del mod">
          <ac:chgData name="Bruce Parker" userId="5f7df9baab666eed" providerId="LiveId" clId="{D1E91B68-76E6-4B28-A489-679A754E0A14}" dt="2026-01-16T12:41:34.561" v="2437" actId="478"/>
          <ac:spMkLst>
            <pc:docMk/>
            <pc:sldMk cId="884557507" sldId="265"/>
            <ac:spMk id="9" creationId="{F2A889D4-BE89-7C41-1E42-4AFF6EB5E77C}"/>
          </ac:spMkLst>
        </pc:spChg>
        <pc:picChg chg="add mod">
          <ac:chgData name="Bruce Parker" userId="5f7df9baab666eed" providerId="LiveId" clId="{D1E91B68-76E6-4B28-A489-679A754E0A14}" dt="2026-01-16T12:43:29.234" v="2455" actId="1076"/>
          <ac:picMkLst>
            <pc:docMk/>
            <pc:sldMk cId="884557507" sldId="265"/>
            <ac:picMk id="5" creationId="{4699B186-8224-7C23-85CE-D33E90C25ACE}"/>
          </ac:picMkLst>
        </pc:picChg>
      </pc:sldChg>
      <pc:sldChg chg="addSp modSp mod">
        <pc:chgData name="Bruce Parker" userId="5f7df9baab666eed" providerId="LiveId" clId="{D1E91B68-76E6-4B28-A489-679A754E0A14}" dt="2026-01-16T20:25:52.268" v="10231" actId="20577"/>
        <pc:sldMkLst>
          <pc:docMk/>
          <pc:sldMk cId="2061244398" sldId="266"/>
        </pc:sldMkLst>
        <pc:spChg chg="add mod">
          <ac:chgData name="Bruce Parker" userId="5f7df9baab666eed" providerId="LiveId" clId="{D1E91B68-76E6-4B28-A489-679A754E0A14}" dt="2026-01-16T20:25:52.268" v="10231" actId="20577"/>
          <ac:spMkLst>
            <pc:docMk/>
            <pc:sldMk cId="2061244398" sldId="266"/>
            <ac:spMk id="3" creationId="{C5212168-7B9A-D34B-ECFD-7522EC968011}"/>
          </ac:spMkLst>
        </pc:spChg>
        <pc:spChg chg="mod">
          <ac:chgData name="Bruce Parker" userId="5f7df9baab666eed" providerId="LiveId" clId="{D1E91B68-76E6-4B28-A489-679A754E0A14}" dt="2026-01-14T14:41:44.404" v="2108" actId="6549"/>
          <ac:spMkLst>
            <pc:docMk/>
            <pc:sldMk cId="2061244398" sldId="266"/>
            <ac:spMk id="6" creationId="{4591D80D-DA4A-A208-98FA-B2E43FE5B501}"/>
          </ac:spMkLst>
        </pc:spChg>
        <pc:picChg chg="mod">
          <ac:chgData name="Bruce Parker" userId="5f7df9baab666eed" providerId="LiveId" clId="{D1E91B68-76E6-4B28-A489-679A754E0A14}" dt="2026-01-14T14:41:29.768" v="2105" actId="14100"/>
          <ac:picMkLst>
            <pc:docMk/>
            <pc:sldMk cId="2061244398" sldId="266"/>
            <ac:picMk id="5" creationId="{3901A0EB-6EC3-08C4-6F26-2B26C5FC6F5F}"/>
          </ac:picMkLst>
        </pc:picChg>
      </pc:sldChg>
      <pc:sldChg chg="modSp add del ord">
        <pc:chgData name="Bruce Parker" userId="5f7df9baab666eed" providerId="LiveId" clId="{D1E91B68-76E6-4B28-A489-679A754E0A14}" dt="2026-01-16T21:32:04.752" v="12376" actId="47"/>
        <pc:sldMkLst>
          <pc:docMk/>
          <pc:sldMk cId="2718605485" sldId="267"/>
        </pc:sldMkLst>
      </pc:sldChg>
      <pc:sldChg chg="delSp modSp add del mod ord">
        <pc:chgData name="Bruce Parker" userId="5f7df9baab666eed" providerId="LiveId" clId="{D1E91B68-76E6-4B28-A489-679A754E0A14}" dt="2026-01-16T21:32:04.752" v="12376" actId="47"/>
        <pc:sldMkLst>
          <pc:docMk/>
          <pc:sldMk cId="3107333711" sldId="268"/>
        </pc:sldMkLst>
      </pc:sldChg>
      <pc:sldChg chg="modSp add mod">
        <pc:chgData name="Bruce Parker" userId="5f7df9baab666eed" providerId="LiveId" clId="{D1E91B68-76E6-4B28-A489-679A754E0A14}" dt="2026-01-16T20:26:16.455" v="10245" actId="20577"/>
        <pc:sldMkLst>
          <pc:docMk/>
          <pc:sldMk cId="691011866" sldId="269"/>
        </pc:sldMkLst>
        <pc:spChg chg="mod">
          <ac:chgData name="Bruce Parker" userId="5f7df9baab666eed" providerId="LiveId" clId="{D1E91B68-76E6-4B28-A489-679A754E0A14}" dt="2026-01-16T20:26:16.455" v="10245" actId="20577"/>
          <ac:spMkLst>
            <pc:docMk/>
            <pc:sldMk cId="691011866" sldId="269"/>
            <ac:spMk id="3" creationId="{A8D1BFFD-AF1F-8F76-1A89-FFF6AEE8ECF1}"/>
          </ac:spMkLst>
        </pc:spChg>
        <pc:spChg chg="mod">
          <ac:chgData name="Bruce Parker" userId="5f7df9baab666eed" providerId="LiveId" clId="{D1E91B68-76E6-4B28-A489-679A754E0A14}" dt="2026-01-14T14:42:29.386" v="2115" actId="6549"/>
          <ac:spMkLst>
            <pc:docMk/>
            <pc:sldMk cId="691011866" sldId="269"/>
            <ac:spMk id="6" creationId="{CFC0156B-5EF6-148D-FDEB-9DB78CC05F86}"/>
          </ac:spMkLst>
        </pc:spChg>
      </pc:sldChg>
      <pc:sldChg chg="modSp add">
        <pc:chgData name="Bruce Parker" userId="5f7df9baab666eed" providerId="LiveId" clId="{D1E91B68-76E6-4B28-A489-679A754E0A14}" dt="2026-01-14T14:42:49.340" v="2117"/>
        <pc:sldMkLst>
          <pc:docMk/>
          <pc:sldMk cId="1230408923" sldId="270"/>
        </pc:sldMkLst>
        <pc:spChg chg="mod">
          <ac:chgData name="Bruce Parker" userId="5f7df9baab666eed" providerId="LiveId" clId="{D1E91B68-76E6-4B28-A489-679A754E0A14}" dt="2026-01-14T14:42:49.340" v="2117"/>
          <ac:spMkLst>
            <pc:docMk/>
            <pc:sldMk cId="1230408923" sldId="270"/>
            <ac:spMk id="3" creationId="{9AEF268E-6D11-DBFF-B11D-00A2AAADEF03}"/>
          </ac:spMkLst>
        </pc:spChg>
      </pc:sldChg>
      <pc:sldChg chg="delSp modSp add del mod">
        <pc:chgData name="Bruce Parker" userId="5f7df9baab666eed" providerId="LiveId" clId="{D1E91B68-76E6-4B28-A489-679A754E0A14}" dt="2026-01-16T13:56:48.971" v="3127" actId="47"/>
        <pc:sldMkLst>
          <pc:docMk/>
          <pc:sldMk cId="1436074398" sldId="271"/>
        </pc:sldMkLst>
        <pc:spChg chg="mod">
          <ac:chgData name="Bruce Parker" userId="5f7df9baab666eed" providerId="LiveId" clId="{D1E91B68-76E6-4B28-A489-679A754E0A14}" dt="2026-01-16T13:44:05.913" v="2576" actId="1076"/>
          <ac:spMkLst>
            <pc:docMk/>
            <pc:sldMk cId="1436074398" sldId="271"/>
            <ac:spMk id="2" creationId="{3CC75C41-D066-4AB8-0E0D-C3F007D0A0F5}"/>
          </ac:spMkLst>
        </pc:spChg>
        <pc:spChg chg="mod">
          <ac:chgData name="Bruce Parker" userId="5f7df9baab666eed" providerId="LiveId" clId="{D1E91B68-76E6-4B28-A489-679A754E0A14}" dt="2026-01-16T13:44:03.618" v="2575" actId="1076"/>
          <ac:spMkLst>
            <pc:docMk/>
            <pc:sldMk cId="1436074398" sldId="271"/>
            <ac:spMk id="3" creationId="{03456A76-887F-5FBC-F780-C907F783B994}"/>
          </ac:spMkLst>
        </pc:spChg>
        <pc:spChg chg="del mod">
          <ac:chgData name="Bruce Parker" userId="5f7df9baab666eed" providerId="LiveId" clId="{D1E91B68-76E6-4B28-A489-679A754E0A14}" dt="2026-01-16T13:43:51.129" v="2571" actId="478"/>
          <ac:spMkLst>
            <pc:docMk/>
            <pc:sldMk cId="1436074398" sldId="271"/>
            <ac:spMk id="8" creationId="{834F5528-BAE8-C718-5D5F-86ABF0D0E68A}"/>
          </ac:spMkLst>
        </pc:spChg>
        <pc:picChg chg="del">
          <ac:chgData name="Bruce Parker" userId="5f7df9baab666eed" providerId="LiveId" clId="{D1E91B68-76E6-4B28-A489-679A754E0A14}" dt="2026-01-16T13:43:48.459" v="2569" actId="478"/>
          <ac:picMkLst>
            <pc:docMk/>
            <pc:sldMk cId="1436074398" sldId="271"/>
            <ac:picMk id="5" creationId="{20566B40-AFF3-2B38-BC4D-85EC222D4843}"/>
          </ac:picMkLst>
        </pc:picChg>
      </pc:sldChg>
      <pc:sldChg chg="modSp add mod">
        <pc:chgData name="Bruce Parker" userId="5f7df9baab666eed" providerId="LiveId" clId="{D1E91B68-76E6-4B28-A489-679A754E0A14}" dt="2026-01-16T13:45:05.675" v="2592" actId="20577"/>
        <pc:sldMkLst>
          <pc:docMk/>
          <pc:sldMk cId="2150221763" sldId="272"/>
        </pc:sldMkLst>
        <pc:spChg chg="mod">
          <ac:chgData name="Bruce Parker" userId="5f7df9baab666eed" providerId="LiveId" clId="{D1E91B68-76E6-4B28-A489-679A754E0A14}" dt="2026-01-16T13:45:05.675" v="2592" actId="20577"/>
          <ac:spMkLst>
            <pc:docMk/>
            <pc:sldMk cId="2150221763" sldId="272"/>
            <ac:spMk id="4" creationId="{6FF94C1B-5450-BDC4-3E96-45DB03EC33ED}"/>
          </ac:spMkLst>
        </pc:spChg>
      </pc:sldChg>
      <pc:sldChg chg="addSp modSp add del mod">
        <pc:chgData name="Bruce Parker" userId="5f7df9baab666eed" providerId="LiveId" clId="{D1E91B68-76E6-4B28-A489-679A754E0A14}" dt="2026-01-16T13:56:24.074" v="3125" actId="47"/>
        <pc:sldMkLst>
          <pc:docMk/>
          <pc:sldMk cId="2098498202" sldId="273"/>
        </pc:sldMkLst>
        <pc:spChg chg="mod">
          <ac:chgData name="Bruce Parker" userId="5f7df9baab666eed" providerId="LiveId" clId="{D1E91B68-76E6-4B28-A489-679A754E0A14}" dt="2026-01-16T13:55:05.848" v="3120" actId="14100"/>
          <ac:spMkLst>
            <pc:docMk/>
            <pc:sldMk cId="2098498202" sldId="273"/>
            <ac:spMk id="2" creationId="{16542C99-184B-B89E-96FA-56A53CD9FF55}"/>
          </ac:spMkLst>
        </pc:spChg>
        <pc:spChg chg="mod">
          <ac:chgData name="Bruce Parker" userId="5f7df9baab666eed" providerId="LiveId" clId="{D1E91B68-76E6-4B28-A489-679A754E0A14}" dt="2026-01-16T13:46:02.548" v="2600" actId="313"/>
          <ac:spMkLst>
            <pc:docMk/>
            <pc:sldMk cId="2098498202" sldId="273"/>
            <ac:spMk id="3" creationId="{393FCEA8-EF8E-D712-BBB0-C9D1DB1C6537}"/>
          </ac:spMkLst>
        </pc:spChg>
        <pc:spChg chg="mod">
          <ac:chgData name="Bruce Parker" userId="5f7df9baab666eed" providerId="LiveId" clId="{D1E91B68-76E6-4B28-A489-679A754E0A14}" dt="2026-01-16T13:50:20.128" v="2743" actId="20577"/>
          <ac:spMkLst>
            <pc:docMk/>
            <pc:sldMk cId="2098498202" sldId="273"/>
            <ac:spMk id="4" creationId="{94B2614D-0BB5-9FBA-0A64-BA9B83E99E8F}"/>
          </ac:spMkLst>
        </pc:spChg>
        <pc:spChg chg="add mod">
          <ac:chgData name="Bruce Parker" userId="5f7df9baab666eed" providerId="LiveId" clId="{D1E91B68-76E6-4B28-A489-679A754E0A14}" dt="2026-01-16T13:46:55.681" v="2609" actId="1076"/>
          <ac:spMkLst>
            <pc:docMk/>
            <pc:sldMk cId="2098498202" sldId="273"/>
            <ac:spMk id="7" creationId="{DEB98713-5089-FD70-F814-C043F237816C}"/>
          </ac:spMkLst>
        </pc:spChg>
        <pc:picChg chg="add mod">
          <ac:chgData name="Bruce Parker" userId="5f7df9baab666eed" providerId="LiveId" clId="{D1E91B68-76E6-4B28-A489-679A754E0A14}" dt="2026-01-16T13:46:16.082" v="2603" actId="14100"/>
          <ac:picMkLst>
            <pc:docMk/>
            <pc:sldMk cId="2098498202" sldId="273"/>
            <ac:picMk id="5" creationId="{09C5CD9E-7324-45B2-68CA-50F2550372F9}"/>
          </ac:picMkLst>
        </pc:picChg>
        <pc:picChg chg="add mod">
          <ac:chgData name="Bruce Parker" userId="5f7df9baab666eed" providerId="LiveId" clId="{D1E91B68-76E6-4B28-A489-679A754E0A14}" dt="2026-01-16T13:46:24.361" v="2604"/>
          <ac:picMkLst>
            <pc:docMk/>
            <pc:sldMk cId="2098498202" sldId="273"/>
            <ac:picMk id="6" creationId="{8FDF13A0-15A1-AC85-DFAC-00E2D3F5BDA0}"/>
          </ac:picMkLst>
        </pc:picChg>
      </pc:sldChg>
      <pc:sldChg chg="addSp delSp modSp add mod">
        <pc:chgData name="Bruce Parker" userId="5f7df9baab666eed" providerId="LiveId" clId="{D1E91B68-76E6-4B28-A489-679A754E0A14}" dt="2026-01-16T21:33:54.129" v="12383" actId="1076"/>
        <pc:sldMkLst>
          <pc:docMk/>
          <pc:sldMk cId="990890880" sldId="274"/>
        </pc:sldMkLst>
        <pc:spChg chg="mod">
          <ac:chgData name="Bruce Parker" userId="5f7df9baab666eed" providerId="LiveId" clId="{D1E91B68-76E6-4B28-A489-679A754E0A14}" dt="2026-01-16T21:33:48.276" v="12382" actId="20577"/>
          <ac:spMkLst>
            <pc:docMk/>
            <pc:sldMk cId="990890880" sldId="274"/>
            <ac:spMk id="3" creationId="{93CCA3D7-B496-638E-36D9-C61004FA8950}"/>
          </ac:spMkLst>
        </pc:spChg>
        <pc:spChg chg="mod">
          <ac:chgData name="Bruce Parker" userId="5f7df9baab666eed" providerId="LiveId" clId="{D1E91B68-76E6-4B28-A489-679A754E0A14}" dt="2026-01-16T13:56:16.297" v="3123" actId="1076"/>
          <ac:spMkLst>
            <pc:docMk/>
            <pc:sldMk cId="990890880" sldId="274"/>
            <ac:spMk id="4" creationId="{B42DB996-D816-19CC-23AA-764ABB737DBB}"/>
          </ac:spMkLst>
        </pc:spChg>
        <pc:spChg chg="add del mod">
          <ac:chgData name="Bruce Parker" userId="5f7df9baab666eed" providerId="LiveId" clId="{D1E91B68-76E6-4B28-A489-679A754E0A14}" dt="2026-01-16T13:56:19.179" v="3124" actId="478"/>
          <ac:spMkLst>
            <pc:docMk/>
            <pc:sldMk cId="990890880" sldId="274"/>
            <ac:spMk id="6" creationId="{9B1CC453-F002-2E65-35E3-860864739655}"/>
          </ac:spMkLst>
        </pc:spChg>
        <pc:picChg chg="mod">
          <ac:chgData name="Bruce Parker" userId="5f7df9baab666eed" providerId="LiveId" clId="{D1E91B68-76E6-4B28-A489-679A754E0A14}" dt="2026-01-16T21:33:54.129" v="12383" actId="1076"/>
          <ac:picMkLst>
            <pc:docMk/>
            <pc:sldMk cId="990890880" sldId="274"/>
            <ac:picMk id="5" creationId="{DA685A68-4215-C5FA-CC14-49F0F4C2D355}"/>
          </ac:picMkLst>
        </pc:picChg>
      </pc:sldChg>
      <pc:sldChg chg="modSp add mod">
        <pc:chgData name="Bruce Parker" userId="5f7df9baab666eed" providerId="LiveId" clId="{D1E91B68-76E6-4B28-A489-679A754E0A14}" dt="2026-01-16T19:06:29.380" v="7057" actId="20577"/>
        <pc:sldMkLst>
          <pc:docMk/>
          <pc:sldMk cId="1222520405" sldId="275"/>
        </pc:sldMkLst>
        <pc:spChg chg="mod">
          <ac:chgData name="Bruce Parker" userId="5f7df9baab666eed" providerId="LiveId" clId="{D1E91B68-76E6-4B28-A489-679A754E0A14}" dt="2026-01-16T19:06:29.380" v="7057" actId="20577"/>
          <ac:spMkLst>
            <pc:docMk/>
            <pc:sldMk cId="1222520405" sldId="275"/>
            <ac:spMk id="4" creationId="{D6E266B1-C932-6206-A734-43A2C644950A}"/>
          </ac:spMkLst>
        </pc:spChg>
      </pc:sldChg>
      <pc:sldChg chg="modSp add mod">
        <pc:chgData name="Bruce Parker" userId="5f7df9baab666eed" providerId="LiveId" clId="{D1E91B68-76E6-4B28-A489-679A754E0A14}" dt="2026-01-16T20:31:54.247" v="10396" actId="20577"/>
        <pc:sldMkLst>
          <pc:docMk/>
          <pc:sldMk cId="1456740857" sldId="276"/>
        </pc:sldMkLst>
        <pc:spChg chg="mod">
          <ac:chgData name="Bruce Parker" userId="5f7df9baab666eed" providerId="LiveId" clId="{D1E91B68-76E6-4B28-A489-679A754E0A14}" dt="2026-01-16T14:16:49.255" v="3964" actId="20577"/>
          <ac:spMkLst>
            <pc:docMk/>
            <pc:sldMk cId="1456740857" sldId="276"/>
            <ac:spMk id="2" creationId="{AB217E7C-D5AF-9F42-8A1D-8E90182CF3E1}"/>
          </ac:spMkLst>
        </pc:spChg>
        <pc:spChg chg="mod">
          <ac:chgData name="Bruce Parker" userId="5f7df9baab666eed" providerId="LiveId" clId="{D1E91B68-76E6-4B28-A489-679A754E0A14}" dt="2026-01-16T20:28:21.588" v="10275" actId="6549"/>
          <ac:spMkLst>
            <pc:docMk/>
            <pc:sldMk cId="1456740857" sldId="276"/>
            <ac:spMk id="3" creationId="{B5646CC5-1662-7BCB-79B8-4C691DDA7B73}"/>
          </ac:spMkLst>
        </pc:spChg>
        <pc:spChg chg="mod">
          <ac:chgData name="Bruce Parker" userId="5f7df9baab666eed" providerId="LiveId" clId="{D1E91B68-76E6-4B28-A489-679A754E0A14}" dt="2026-01-16T20:31:54.247" v="10396" actId="20577"/>
          <ac:spMkLst>
            <pc:docMk/>
            <pc:sldMk cId="1456740857" sldId="276"/>
            <ac:spMk id="4" creationId="{B40C36E6-C50D-4FB5-9FA8-0B9384D4251D}"/>
          </ac:spMkLst>
        </pc:spChg>
      </pc:sldChg>
      <pc:sldChg chg="addSp modSp add mod">
        <pc:chgData name="Bruce Parker" userId="5f7df9baab666eed" providerId="LiveId" clId="{D1E91B68-76E6-4B28-A489-679A754E0A14}" dt="2026-01-16T19:36:43.859" v="8270" actId="1076"/>
        <pc:sldMkLst>
          <pc:docMk/>
          <pc:sldMk cId="108943710" sldId="277"/>
        </pc:sldMkLst>
        <pc:spChg chg="mod">
          <ac:chgData name="Bruce Parker" userId="5f7df9baab666eed" providerId="LiveId" clId="{D1E91B68-76E6-4B28-A489-679A754E0A14}" dt="2026-01-16T14:17:16.812" v="4000" actId="20577"/>
          <ac:spMkLst>
            <pc:docMk/>
            <pc:sldMk cId="108943710" sldId="277"/>
            <ac:spMk id="2" creationId="{7B34D822-E914-B339-2B6A-1EF08BCFB11E}"/>
          </ac:spMkLst>
        </pc:spChg>
        <pc:spChg chg="mod">
          <ac:chgData name="Bruce Parker" userId="5f7df9baab666eed" providerId="LiveId" clId="{D1E91B68-76E6-4B28-A489-679A754E0A14}" dt="2026-01-16T14:17:44.604" v="4049" actId="20577"/>
          <ac:spMkLst>
            <pc:docMk/>
            <pc:sldMk cId="108943710" sldId="277"/>
            <ac:spMk id="3" creationId="{B03838CD-0594-77F1-A812-735B36506D9A}"/>
          </ac:spMkLst>
        </pc:spChg>
        <pc:spChg chg="mod">
          <ac:chgData name="Bruce Parker" userId="5f7df9baab666eed" providerId="LiveId" clId="{D1E91B68-76E6-4B28-A489-679A754E0A14}" dt="2026-01-16T19:36:43.859" v="8270" actId="1076"/>
          <ac:spMkLst>
            <pc:docMk/>
            <pc:sldMk cId="108943710" sldId="277"/>
            <ac:spMk id="4" creationId="{C3C81CA3-2033-520E-ECAC-AAF6B2ACE647}"/>
          </ac:spMkLst>
        </pc:spChg>
        <pc:picChg chg="add">
          <ac:chgData name="Bruce Parker" userId="5f7df9baab666eed" providerId="LiveId" clId="{D1E91B68-76E6-4B28-A489-679A754E0A14}" dt="2026-01-16T14:16:02.209" v="3947" actId="22"/>
          <ac:picMkLst>
            <pc:docMk/>
            <pc:sldMk cId="108943710" sldId="277"/>
            <ac:picMk id="6" creationId="{413247E1-E87D-427C-6FA8-3EDE59BEEB75}"/>
          </ac:picMkLst>
        </pc:picChg>
      </pc:sldChg>
      <pc:sldChg chg="addSp delSp modSp add mod">
        <pc:chgData name="Bruce Parker" userId="5f7df9baab666eed" providerId="LiveId" clId="{D1E91B68-76E6-4B28-A489-679A754E0A14}" dt="2026-01-16T20:34:08.821" v="10501" actId="20577"/>
        <pc:sldMkLst>
          <pc:docMk/>
          <pc:sldMk cId="2214841686" sldId="278"/>
        </pc:sldMkLst>
        <pc:spChg chg="mod">
          <ac:chgData name="Bruce Parker" userId="5f7df9baab666eed" providerId="LiveId" clId="{D1E91B68-76E6-4B28-A489-679A754E0A14}" dt="2026-01-16T14:21:42.851" v="4132" actId="20577"/>
          <ac:spMkLst>
            <pc:docMk/>
            <pc:sldMk cId="2214841686" sldId="278"/>
            <ac:spMk id="2" creationId="{32ECE51A-6C65-BAAB-7EA6-039A92BB9654}"/>
          </ac:spMkLst>
        </pc:spChg>
        <pc:spChg chg="mod">
          <ac:chgData name="Bruce Parker" userId="5f7df9baab666eed" providerId="LiveId" clId="{D1E91B68-76E6-4B28-A489-679A754E0A14}" dt="2026-01-16T19:08:09.051" v="7077" actId="20577"/>
          <ac:spMkLst>
            <pc:docMk/>
            <pc:sldMk cId="2214841686" sldId="278"/>
            <ac:spMk id="3" creationId="{6F6BDD45-B99D-84EF-3E62-6FF8FD81F1B6}"/>
          </ac:spMkLst>
        </pc:spChg>
        <pc:spChg chg="add del mod">
          <ac:chgData name="Bruce Parker" userId="5f7df9baab666eed" providerId="LiveId" clId="{D1E91B68-76E6-4B28-A489-679A754E0A14}" dt="2026-01-16T20:34:08.821" v="10501" actId="20577"/>
          <ac:spMkLst>
            <pc:docMk/>
            <pc:sldMk cId="2214841686" sldId="278"/>
            <ac:spMk id="4" creationId="{2E2F72A2-9844-D5CA-C8BE-309678263F20}"/>
          </ac:spMkLst>
        </pc:spChg>
        <pc:picChg chg="del">
          <ac:chgData name="Bruce Parker" userId="5f7df9baab666eed" providerId="LiveId" clId="{D1E91B68-76E6-4B28-A489-679A754E0A14}" dt="2026-01-16T14:21:47.986" v="4133" actId="478"/>
          <ac:picMkLst>
            <pc:docMk/>
            <pc:sldMk cId="2214841686" sldId="278"/>
            <ac:picMk id="6" creationId="{6FE306C9-7F98-247E-5B7F-37A674F5ED06}"/>
          </ac:picMkLst>
        </pc:picChg>
        <pc:picChg chg="add mod">
          <ac:chgData name="Bruce Parker" userId="5f7df9baab666eed" providerId="LiveId" clId="{D1E91B68-76E6-4B28-A489-679A754E0A14}" dt="2026-01-16T14:22:28.763" v="4138" actId="14100"/>
          <ac:picMkLst>
            <pc:docMk/>
            <pc:sldMk cId="2214841686" sldId="278"/>
            <ac:picMk id="7" creationId="{27AEEA66-C826-4611-D5D4-81DF66F326EC}"/>
          </ac:picMkLst>
        </pc:picChg>
      </pc:sldChg>
      <pc:sldChg chg="addSp delSp modSp add mod">
        <pc:chgData name="Bruce Parker" userId="5f7df9baab666eed" providerId="LiveId" clId="{D1E91B68-76E6-4B28-A489-679A754E0A14}" dt="2026-01-16T20:34:32.982" v="10503" actId="20577"/>
        <pc:sldMkLst>
          <pc:docMk/>
          <pc:sldMk cId="846409127" sldId="279"/>
        </pc:sldMkLst>
        <pc:spChg chg="mod">
          <ac:chgData name="Bruce Parker" userId="5f7df9baab666eed" providerId="LiveId" clId="{D1E91B68-76E6-4B28-A489-679A754E0A14}" dt="2026-01-16T14:28:08.425" v="4888" actId="20577"/>
          <ac:spMkLst>
            <pc:docMk/>
            <pc:sldMk cId="846409127" sldId="279"/>
            <ac:spMk id="2" creationId="{93675894-3BC4-B93F-D827-185B77FFAD32}"/>
          </ac:spMkLst>
        </pc:spChg>
        <pc:spChg chg="mod">
          <ac:chgData name="Bruce Parker" userId="5f7df9baab666eed" providerId="LiveId" clId="{D1E91B68-76E6-4B28-A489-679A754E0A14}" dt="2026-01-16T14:27:36.151" v="4840" actId="6549"/>
          <ac:spMkLst>
            <pc:docMk/>
            <pc:sldMk cId="846409127" sldId="279"/>
            <ac:spMk id="3" creationId="{4FFAE6B8-2FFB-F221-571B-439433E9FDAA}"/>
          </ac:spMkLst>
        </pc:spChg>
        <pc:spChg chg="mod">
          <ac:chgData name="Bruce Parker" userId="5f7df9baab666eed" providerId="LiveId" clId="{D1E91B68-76E6-4B28-A489-679A754E0A14}" dt="2026-01-16T20:34:32.982" v="10503" actId="20577"/>
          <ac:spMkLst>
            <pc:docMk/>
            <pc:sldMk cId="846409127" sldId="279"/>
            <ac:spMk id="4" creationId="{1DFD61EF-B9CD-FB04-BE64-2861560CF3AE}"/>
          </ac:spMkLst>
        </pc:spChg>
        <pc:spChg chg="add mod">
          <ac:chgData name="Bruce Parker" userId="5f7df9baab666eed" providerId="LiveId" clId="{D1E91B68-76E6-4B28-A489-679A754E0A14}" dt="2026-01-16T14:32:43.977" v="5215" actId="20577"/>
          <ac:spMkLst>
            <pc:docMk/>
            <pc:sldMk cId="846409127" sldId="279"/>
            <ac:spMk id="8" creationId="{78AB3C70-AF3C-D575-2492-D3820167A339}"/>
          </ac:spMkLst>
        </pc:spChg>
        <pc:picChg chg="add mod">
          <ac:chgData name="Bruce Parker" userId="5f7df9baab666eed" providerId="LiveId" clId="{D1E91B68-76E6-4B28-A489-679A754E0A14}" dt="2026-01-16T14:32:30.074" v="5210" actId="1076"/>
          <ac:picMkLst>
            <pc:docMk/>
            <pc:sldMk cId="846409127" sldId="279"/>
            <ac:picMk id="6" creationId="{8CCA255E-E208-BC84-CAFC-1D4FE305D2AD}"/>
          </ac:picMkLst>
        </pc:picChg>
        <pc:picChg chg="del">
          <ac:chgData name="Bruce Parker" userId="5f7df9baab666eed" providerId="LiveId" clId="{D1E91B68-76E6-4B28-A489-679A754E0A14}" dt="2026-01-16T14:27:32.241" v="4839" actId="478"/>
          <ac:picMkLst>
            <pc:docMk/>
            <pc:sldMk cId="846409127" sldId="279"/>
            <ac:picMk id="7" creationId="{32DA1E3D-55A5-47DD-2C98-7902C6F7AC80}"/>
          </ac:picMkLst>
        </pc:picChg>
      </pc:sldChg>
      <pc:sldChg chg="addSp delSp modSp add del mod">
        <pc:chgData name="Bruce Parker" userId="5f7df9baab666eed" providerId="LiveId" clId="{D1E91B68-76E6-4B28-A489-679A754E0A14}" dt="2026-01-16T17:03:04.187" v="6553" actId="2696"/>
        <pc:sldMkLst>
          <pc:docMk/>
          <pc:sldMk cId="993948131" sldId="280"/>
        </pc:sldMkLst>
        <pc:spChg chg="mod">
          <ac:chgData name="Bruce Parker" userId="5f7df9baab666eed" providerId="LiveId" clId="{D1E91B68-76E6-4B28-A489-679A754E0A14}" dt="2026-01-16T16:53:38.580" v="6187" actId="1076"/>
          <ac:spMkLst>
            <pc:docMk/>
            <pc:sldMk cId="993948131" sldId="280"/>
            <ac:spMk id="4" creationId="{EC13F4BB-F919-3662-63FA-945083C3850F}"/>
          </ac:spMkLst>
        </pc:spChg>
        <pc:spChg chg="mod">
          <ac:chgData name="Bruce Parker" userId="5f7df9baab666eed" providerId="LiveId" clId="{D1E91B68-76E6-4B28-A489-679A754E0A14}" dt="2026-01-16T14:34:05.504" v="5329" actId="14100"/>
          <ac:spMkLst>
            <pc:docMk/>
            <pc:sldMk cId="993948131" sldId="280"/>
            <ac:spMk id="8" creationId="{81AB5ABF-9209-AEC4-E223-AD7CD529A042}"/>
          </ac:spMkLst>
        </pc:spChg>
        <pc:graphicFrameChg chg="add del mod">
          <ac:chgData name="Bruce Parker" userId="5f7df9baab666eed" providerId="LiveId" clId="{D1E91B68-76E6-4B28-A489-679A754E0A14}" dt="2026-01-16T16:49:48.407" v="6154" actId="21"/>
          <ac:graphicFrameMkLst>
            <pc:docMk/>
            <pc:sldMk cId="993948131" sldId="280"/>
            <ac:graphicFrameMk id="15" creationId="{696D83D4-1E2E-B389-693F-84DBA85DEF5E}"/>
          </ac:graphicFrameMkLst>
        </pc:graphicFrameChg>
        <pc:picChg chg="del">
          <ac:chgData name="Bruce Parker" userId="5f7df9baab666eed" providerId="LiveId" clId="{D1E91B68-76E6-4B28-A489-679A754E0A14}" dt="2026-01-16T14:34:07.224" v="5330" actId="478"/>
          <ac:picMkLst>
            <pc:docMk/>
            <pc:sldMk cId="993948131" sldId="280"/>
            <ac:picMk id="6" creationId="{EFA6CE20-1C9C-6059-F03A-5B40A4050FD3}"/>
          </ac:picMkLst>
        </pc:picChg>
        <pc:picChg chg="add mod">
          <ac:chgData name="Bruce Parker" userId="5f7df9baab666eed" providerId="LiveId" clId="{D1E91B68-76E6-4B28-A489-679A754E0A14}" dt="2026-01-16T14:34:50.320" v="5332" actId="1076"/>
          <ac:picMkLst>
            <pc:docMk/>
            <pc:sldMk cId="993948131" sldId="280"/>
            <ac:picMk id="7" creationId="{3D03556D-BA40-AF69-3958-3D12E1F793A8}"/>
          </ac:picMkLst>
        </pc:picChg>
        <pc:picChg chg="add del mod">
          <ac:chgData name="Bruce Parker" userId="5f7df9baab666eed" providerId="LiveId" clId="{D1E91B68-76E6-4B28-A489-679A754E0A14}" dt="2026-01-16T14:35:32.624" v="5335" actId="478"/>
          <ac:picMkLst>
            <pc:docMk/>
            <pc:sldMk cId="993948131" sldId="280"/>
            <ac:picMk id="10" creationId="{0CE9B4EB-195B-C505-BCB6-6257FF1FBA9C}"/>
          </ac:picMkLst>
        </pc:picChg>
        <pc:picChg chg="add del mod">
          <ac:chgData name="Bruce Parker" userId="5f7df9baab666eed" providerId="LiveId" clId="{D1E91B68-76E6-4B28-A489-679A754E0A14}" dt="2026-01-16T14:36:08.689" v="5339" actId="22"/>
          <ac:picMkLst>
            <pc:docMk/>
            <pc:sldMk cId="993948131" sldId="280"/>
            <ac:picMk id="12" creationId="{C22C6314-C026-D2EF-EB2F-EBA162B3E55F}"/>
          </ac:picMkLst>
        </pc:picChg>
        <pc:picChg chg="add mod">
          <ac:chgData name="Bruce Parker" userId="5f7df9baab666eed" providerId="LiveId" clId="{D1E91B68-76E6-4B28-A489-679A754E0A14}" dt="2026-01-16T14:36:42.776" v="5341" actId="1076"/>
          <ac:picMkLst>
            <pc:docMk/>
            <pc:sldMk cId="993948131" sldId="280"/>
            <ac:picMk id="14" creationId="{DDDD8B92-F687-D774-7606-4255662956B9}"/>
          </ac:picMkLst>
        </pc:picChg>
      </pc:sldChg>
      <pc:sldChg chg="modSp add mod">
        <pc:chgData name="Bruce Parker" userId="5f7df9baab666eed" providerId="LiveId" clId="{D1E91B68-76E6-4B28-A489-679A754E0A14}" dt="2026-01-16T20:35:11.216" v="10529" actId="20577"/>
        <pc:sldMkLst>
          <pc:docMk/>
          <pc:sldMk cId="2156696784" sldId="281"/>
        </pc:sldMkLst>
        <pc:spChg chg="mod">
          <ac:chgData name="Bruce Parker" userId="5f7df9baab666eed" providerId="LiveId" clId="{D1E91B68-76E6-4B28-A489-679A754E0A14}" dt="2026-01-16T17:02:43.924" v="6551" actId="1076"/>
          <ac:spMkLst>
            <pc:docMk/>
            <pc:sldMk cId="2156696784" sldId="281"/>
            <ac:spMk id="4" creationId="{13B5CE58-F0CC-6D05-8EA0-1C3AEF64DB31}"/>
          </ac:spMkLst>
        </pc:spChg>
        <pc:spChg chg="mod">
          <ac:chgData name="Bruce Parker" userId="5f7df9baab666eed" providerId="LiveId" clId="{D1E91B68-76E6-4B28-A489-679A754E0A14}" dt="2026-01-16T20:35:11.216" v="10529" actId="20577"/>
          <ac:spMkLst>
            <pc:docMk/>
            <pc:sldMk cId="2156696784" sldId="281"/>
            <ac:spMk id="8" creationId="{3AC963EF-9C6E-B060-E0B9-01561BDE1C07}"/>
          </ac:spMkLst>
        </pc:spChg>
        <pc:picChg chg="mod">
          <ac:chgData name="Bruce Parker" userId="5f7df9baab666eed" providerId="LiveId" clId="{D1E91B68-76E6-4B28-A489-679A754E0A14}" dt="2026-01-16T16:58:47.404" v="6541" actId="1076"/>
          <ac:picMkLst>
            <pc:docMk/>
            <pc:sldMk cId="2156696784" sldId="281"/>
            <ac:picMk id="7" creationId="{A8FF7B53-B2CE-3993-1023-556692CFDBB3}"/>
          </ac:picMkLst>
        </pc:picChg>
        <pc:picChg chg="mod">
          <ac:chgData name="Bruce Parker" userId="5f7df9baab666eed" providerId="LiveId" clId="{D1E91B68-76E6-4B28-A489-679A754E0A14}" dt="2026-01-16T16:58:50.419" v="6542" actId="1076"/>
          <ac:picMkLst>
            <pc:docMk/>
            <pc:sldMk cId="2156696784" sldId="281"/>
            <ac:picMk id="14" creationId="{2641B75B-398A-D626-F0B0-B0E8E19ACC84}"/>
          </ac:picMkLst>
        </pc:picChg>
      </pc:sldChg>
      <pc:sldChg chg="addSp modSp add mod">
        <pc:chgData name="Bruce Parker" userId="5f7df9baab666eed" providerId="LiveId" clId="{D1E91B68-76E6-4B28-A489-679A754E0A14}" dt="2026-01-16T22:01:26.923" v="12384" actId="20577"/>
        <pc:sldMkLst>
          <pc:docMk/>
          <pc:sldMk cId="909160535" sldId="282"/>
        </pc:sldMkLst>
        <pc:spChg chg="mod">
          <ac:chgData name="Bruce Parker" userId="5f7df9baab666eed" providerId="LiveId" clId="{D1E91B68-76E6-4B28-A489-679A754E0A14}" dt="2026-01-16T22:01:26.923" v="12384" actId="20577"/>
          <ac:spMkLst>
            <pc:docMk/>
            <pc:sldMk cId="909160535" sldId="282"/>
            <ac:spMk id="4" creationId="{1DC43ACE-57A8-BBE0-2FF4-ECD3E7F4CB6F}"/>
          </ac:spMkLst>
        </pc:spChg>
        <pc:spChg chg="add mod">
          <ac:chgData name="Bruce Parker" userId="5f7df9baab666eed" providerId="LiveId" clId="{D1E91B68-76E6-4B28-A489-679A754E0A14}" dt="2026-01-16T17:03:44.203" v="6555" actId="1076"/>
          <ac:spMkLst>
            <pc:docMk/>
            <pc:sldMk cId="909160535" sldId="282"/>
            <ac:spMk id="5" creationId="{3B47768A-9DDA-A51D-20C6-9E257D4A454F}"/>
          </ac:spMkLst>
        </pc:spChg>
        <pc:spChg chg="add mod">
          <ac:chgData name="Bruce Parker" userId="5f7df9baab666eed" providerId="LiveId" clId="{D1E91B68-76E6-4B28-A489-679A754E0A14}" dt="2026-01-16T17:03:52.699" v="6557" actId="1076"/>
          <ac:spMkLst>
            <pc:docMk/>
            <pc:sldMk cId="909160535" sldId="282"/>
            <ac:spMk id="6" creationId="{DA4A0633-CD30-959E-BCCD-5307B7D5E6C6}"/>
          </ac:spMkLst>
        </pc:spChg>
      </pc:sldChg>
      <pc:sldChg chg="modSp add del mod">
        <pc:chgData name="Bruce Parker" userId="5f7df9baab666eed" providerId="LiveId" clId="{D1E91B68-76E6-4B28-A489-679A754E0A14}" dt="2026-01-16T17:08:28.984" v="6737" actId="2696"/>
        <pc:sldMkLst>
          <pc:docMk/>
          <pc:sldMk cId="632115373" sldId="283"/>
        </pc:sldMkLst>
        <pc:spChg chg="mod">
          <ac:chgData name="Bruce Parker" userId="5f7df9baab666eed" providerId="LiveId" clId="{D1E91B68-76E6-4B28-A489-679A754E0A14}" dt="2026-01-16T17:08:22.447" v="6736" actId="6549"/>
          <ac:spMkLst>
            <pc:docMk/>
            <pc:sldMk cId="632115373" sldId="283"/>
            <ac:spMk id="8" creationId="{787C4F01-C02A-4D8C-2C1B-3BCDBE0112C6}"/>
          </ac:spMkLst>
        </pc:spChg>
      </pc:sldChg>
      <pc:sldChg chg="new del">
        <pc:chgData name="Bruce Parker" userId="5f7df9baab666eed" providerId="LiveId" clId="{D1E91B68-76E6-4B28-A489-679A754E0A14}" dt="2026-01-16T17:09:10.320" v="6740" actId="680"/>
        <pc:sldMkLst>
          <pc:docMk/>
          <pc:sldMk cId="1845641773" sldId="283"/>
        </pc:sldMkLst>
      </pc:sldChg>
      <pc:sldChg chg="addSp delSp modSp add mod ord">
        <pc:chgData name="Bruce Parker" userId="5f7df9baab666eed" providerId="LiveId" clId="{D1E91B68-76E6-4B28-A489-679A754E0A14}" dt="2026-01-16T19:22:08.679" v="7930" actId="1076"/>
        <pc:sldMkLst>
          <pc:docMk/>
          <pc:sldMk cId="2597320657" sldId="283"/>
        </pc:sldMkLst>
        <pc:spChg chg="mod">
          <ac:chgData name="Bruce Parker" userId="5f7df9baab666eed" providerId="LiveId" clId="{D1E91B68-76E6-4B28-A489-679A754E0A14}" dt="2026-01-16T19:01:43.901" v="6807" actId="20577"/>
          <ac:spMkLst>
            <pc:docMk/>
            <pc:sldMk cId="2597320657" sldId="283"/>
            <ac:spMk id="2" creationId="{C7A90594-F877-6A10-CE50-97B3CA9A33F2}"/>
          </ac:spMkLst>
        </pc:spChg>
        <pc:spChg chg="mod">
          <ac:chgData name="Bruce Parker" userId="5f7df9baab666eed" providerId="LiveId" clId="{D1E91B68-76E6-4B28-A489-679A754E0A14}" dt="2026-01-16T19:21:31.280" v="7926" actId="20577"/>
          <ac:spMkLst>
            <pc:docMk/>
            <pc:sldMk cId="2597320657" sldId="283"/>
            <ac:spMk id="3" creationId="{C45B1122-7740-8752-B614-9C4FD93598C1}"/>
          </ac:spMkLst>
        </pc:spChg>
        <pc:spChg chg="mod">
          <ac:chgData name="Bruce Parker" userId="5f7df9baab666eed" providerId="LiveId" clId="{D1E91B68-76E6-4B28-A489-679A754E0A14}" dt="2026-01-16T19:22:08.679" v="7930" actId="1076"/>
          <ac:spMkLst>
            <pc:docMk/>
            <pc:sldMk cId="2597320657" sldId="283"/>
            <ac:spMk id="4" creationId="{46C98633-05D6-2CD9-1EBB-2272CCEC5B2F}"/>
          </ac:spMkLst>
        </pc:spChg>
        <pc:picChg chg="del">
          <ac:chgData name="Bruce Parker" userId="5f7df9baab666eed" providerId="LiveId" clId="{D1E91B68-76E6-4B28-A489-679A754E0A14}" dt="2026-01-16T17:09:51.857" v="6785" actId="478"/>
          <ac:picMkLst>
            <pc:docMk/>
            <pc:sldMk cId="2597320657" sldId="283"/>
            <ac:picMk id="6" creationId="{10D341E5-619D-74C1-2845-4C31089F8969}"/>
          </ac:picMkLst>
        </pc:picChg>
        <pc:picChg chg="add mod">
          <ac:chgData name="Bruce Parker" userId="5f7df9baab666eed" providerId="LiveId" clId="{D1E91B68-76E6-4B28-A489-679A754E0A14}" dt="2026-01-16T19:21:35.239" v="7927" actId="1076"/>
          <ac:picMkLst>
            <pc:docMk/>
            <pc:sldMk cId="2597320657" sldId="283"/>
            <ac:picMk id="6" creationId="{3A3B44F2-7645-10AC-4EAA-9CFCC7A70FDB}"/>
          </ac:picMkLst>
        </pc:picChg>
      </pc:sldChg>
      <pc:sldChg chg="addSp delSp modSp add mod">
        <pc:chgData name="Bruce Parker" userId="5f7df9baab666eed" providerId="LiveId" clId="{D1E91B68-76E6-4B28-A489-679A754E0A14}" dt="2026-01-16T19:40:41.238" v="8363" actId="6549"/>
        <pc:sldMkLst>
          <pc:docMk/>
          <pc:sldMk cId="1909824273" sldId="284"/>
        </pc:sldMkLst>
        <pc:spChg chg="mod">
          <ac:chgData name="Bruce Parker" userId="5f7df9baab666eed" providerId="LiveId" clId="{D1E91B68-76E6-4B28-A489-679A754E0A14}" dt="2026-01-16T19:10:26.345" v="7090" actId="20577"/>
          <ac:spMkLst>
            <pc:docMk/>
            <pc:sldMk cId="1909824273" sldId="284"/>
            <ac:spMk id="2" creationId="{096F29E3-F606-2C63-67C1-324685817C39}"/>
          </ac:spMkLst>
        </pc:spChg>
        <pc:spChg chg="mod">
          <ac:chgData name="Bruce Parker" userId="5f7df9baab666eed" providerId="LiveId" clId="{D1E91B68-76E6-4B28-A489-679A754E0A14}" dt="2026-01-16T19:13:04.731" v="7112" actId="27636"/>
          <ac:spMkLst>
            <pc:docMk/>
            <pc:sldMk cId="1909824273" sldId="284"/>
            <ac:spMk id="3" creationId="{6F9003BD-EDDC-BBEF-08FE-7921E02C5FE1}"/>
          </ac:spMkLst>
        </pc:spChg>
        <pc:spChg chg="mod">
          <ac:chgData name="Bruce Parker" userId="5f7df9baab666eed" providerId="LiveId" clId="{D1E91B68-76E6-4B28-A489-679A754E0A14}" dt="2026-01-16T19:40:41.238" v="8363" actId="6549"/>
          <ac:spMkLst>
            <pc:docMk/>
            <pc:sldMk cId="1909824273" sldId="284"/>
            <ac:spMk id="4" creationId="{BFCB9106-5C0E-6761-B958-5CF452A8FE7E}"/>
          </ac:spMkLst>
        </pc:spChg>
        <pc:spChg chg="add del mod">
          <ac:chgData name="Bruce Parker" userId="5f7df9baab666eed" providerId="LiveId" clId="{D1E91B68-76E6-4B28-A489-679A754E0A14}" dt="2026-01-16T19:22:36.743" v="7935" actId="478"/>
          <ac:spMkLst>
            <pc:docMk/>
            <pc:sldMk cId="1909824273" sldId="284"/>
            <ac:spMk id="14" creationId="{325717AE-65AA-D8B9-86C9-5ECC9D7E5B61}"/>
          </ac:spMkLst>
        </pc:spChg>
        <pc:picChg chg="del">
          <ac:chgData name="Bruce Parker" userId="5f7df9baab666eed" providerId="LiveId" clId="{D1E91B68-76E6-4B28-A489-679A754E0A14}" dt="2026-01-16T19:10:18.386" v="7086" actId="478"/>
          <ac:picMkLst>
            <pc:docMk/>
            <pc:sldMk cId="1909824273" sldId="284"/>
            <ac:picMk id="6" creationId="{E0A647BE-83E3-5CC6-216B-9FE8B24F66C4}"/>
          </ac:picMkLst>
        </pc:picChg>
        <pc:picChg chg="add del mod">
          <ac:chgData name="Bruce Parker" userId="5f7df9baab666eed" providerId="LiveId" clId="{D1E91B68-76E6-4B28-A489-679A754E0A14}" dt="2026-01-16T19:12:49.497" v="7107" actId="478"/>
          <ac:picMkLst>
            <pc:docMk/>
            <pc:sldMk cId="1909824273" sldId="284"/>
            <ac:picMk id="7" creationId="{35C1742B-0003-E88C-32DA-D26B1DC7DCEA}"/>
          </ac:picMkLst>
        </pc:picChg>
        <pc:picChg chg="add mod">
          <ac:chgData name="Bruce Parker" userId="5f7df9baab666eed" providerId="LiveId" clId="{D1E91B68-76E6-4B28-A489-679A754E0A14}" dt="2026-01-16T19:12:57.457" v="7110" actId="14100"/>
          <ac:picMkLst>
            <pc:docMk/>
            <pc:sldMk cId="1909824273" sldId="284"/>
            <ac:picMk id="9" creationId="{4D9988AB-C9D9-B045-B2AD-A76432D086B6}"/>
          </ac:picMkLst>
        </pc:picChg>
        <pc:picChg chg="add del mod">
          <ac:chgData name="Bruce Parker" userId="5f7df9baab666eed" providerId="LiveId" clId="{D1E91B68-76E6-4B28-A489-679A754E0A14}" dt="2026-01-16T19:14:01.721" v="7115" actId="478"/>
          <ac:picMkLst>
            <pc:docMk/>
            <pc:sldMk cId="1909824273" sldId="284"/>
            <ac:picMk id="11" creationId="{40A6D339-6915-83E1-F1CC-B39D8B090D2C}"/>
          </ac:picMkLst>
        </pc:picChg>
        <pc:picChg chg="add del mod">
          <ac:chgData name="Bruce Parker" userId="5f7df9baab666eed" providerId="LiveId" clId="{D1E91B68-76E6-4B28-A489-679A754E0A14}" dt="2026-01-16T19:22:31.831" v="7933" actId="478"/>
          <ac:picMkLst>
            <pc:docMk/>
            <pc:sldMk cId="1909824273" sldId="284"/>
            <ac:picMk id="13" creationId="{C671EA16-339F-0BDD-3EF2-4CE9D74E6A7B}"/>
          </ac:picMkLst>
        </pc:picChg>
      </pc:sldChg>
      <pc:sldChg chg="addSp delSp modSp add mod">
        <pc:chgData name="Bruce Parker" userId="5f7df9baab666eed" providerId="LiveId" clId="{D1E91B68-76E6-4B28-A489-679A754E0A14}" dt="2026-01-16T19:48:11.946" v="8641" actId="478"/>
        <pc:sldMkLst>
          <pc:docMk/>
          <pc:sldMk cId="795438889" sldId="285"/>
        </pc:sldMkLst>
        <pc:spChg chg="mod">
          <ac:chgData name="Bruce Parker" userId="5f7df9baab666eed" providerId="LiveId" clId="{D1E91B68-76E6-4B28-A489-679A754E0A14}" dt="2026-01-16T19:42:24.225" v="8392" actId="20577"/>
          <ac:spMkLst>
            <pc:docMk/>
            <pc:sldMk cId="795438889" sldId="285"/>
            <ac:spMk id="2" creationId="{329580E2-373D-8A4F-EBA8-3067231DE352}"/>
          </ac:spMkLst>
        </pc:spChg>
        <pc:spChg chg="del mod">
          <ac:chgData name="Bruce Parker" userId="5f7df9baab666eed" providerId="LiveId" clId="{D1E91B68-76E6-4B28-A489-679A754E0A14}" dt="2026-01-16T19:43:05.681" v="8395" actId="22"/>
          <ac:spMkLst>
            <pc:docMk/>
            <pc:sldMk cId="795438889" sldId="285"/>
            <ac:spMk id="3" creationId="{265F19E7-6CE0-7BA3-B1CE-4C08688386D0}"/>
          </ac:spMkLst>
        </pc:spChg>
        <pc:spChg chg="mod">
          <ac:chgData name="Bruce Parker" userId="5f7df9baab666eed" providerId="LiveId" clId="{D1E91B68-76E6-4B28-A489-679A754E0A14}" dt="2026-01-16T19:47:54.406" v="8638"/>
          <ac:spMkLst>
            <pc:docMk/>
            <pc:sldMk cId="795438889" sldId="285"/>
            <ac:spMk id="4" creationId="{F38A8A22-F607-DE5E-3341-02498F099B1E}"/>
          </ac:spMkLst>
        </pc:spChg>
        <pc:spChg chg="add del mod">
          <ac:chgData name="Bruce Parker" userId="5f7df9baab666eed" providerId="LiveId" clId="{D1E91B68-76E6-4B28-A489-679A754E0A14}" dt="2026-01-16T19:48:11.946" v="8641" actId="478"/>
          <ac:spMkLst>
            <pc:docMk/>
            <pc:sldMk cId="795438889" sldId="285"/>
            <ac:spMk id="9" creationId="{EFDCF8A8-5E07-CEDB-D7D8-2F6603D05039}"/>
          </ac:spMkLst>
        </pc:spChg>
        <pc:spChg chg="add mod">
          <ac:chgData name="Bruce Parker" userId="5f7df9baab666eed" providerId="LiveId" clId="{D1E91B68-76E6-4B28-A489-679A754E0A14}" dt="2026-01-16T19:45:39.603" v="8593" actId="1076"/>
          <ac:spMkLst>
            <pc:docMk/>
            <pc:sldMk cId="795438889" sldId="285"/>
            <ac:spMk id="10" creationId="{459A9B12-5A67-6C77-3E7C-76EB5B737E20}"/>
          </ac:spMkLst>
        </pc:spChg>
        <pc:picChg chg="del">
          <ac:chgData name="Bruce Parker" userId="5f7df9baab666eed" providerId="LiveId" clId="{D1E91B68-76E6-4B28-A489-679A754E0A14}" dt="2026-01-16T19:42:30.695" v="8394" actId="478"/>
          <ac:picMkLst>
            <pc:docMk/>
            <pc:sldMk cId="795438889" sldId="285"/>
            <ac:picMk id="6" creationId="{D544EE13-53EE-5AF4-1DCA-199629178BE0}"/>
          </ac:picMkLst>
        </pc:picChg>
        <pc:picChg chg="add mod ord">
          <ac:chgData name="Bruce Parker" userId="5f7df9baab666eed" providerId="LiveId" clId="{D1E91B68-76E6-4B28-A489-679A754E0A14}" dt="2026-01-16T19:43:21.514" v="8399" actId="14100"/>
          <ac:picMkLst>
            <pc:docMk/>
            <pc:sldMk cId="795438889" sldId="285"/>
            <ac:picMk id="7" creationId="{1CD641AD-33D1-6599-6742-307B72ACD40C}"/>
          </ac:picMkLst>
        </pc:picChg>
      </pc:sldChg>
      <pc:sldChg chg="addSp delSp modSp add mod ord">
        <pc:chgData name="Bruce Parker" userId="5f7df9baab666eed" providerId="LiveId" clId="{D1E91B68-76E6-4B28-A489-679A754E0A14}" dt="2026-01-16T22:02:38.330" v="12455" actId="6549"/>
        <pc:sldMkLst>
          <pc:docMk/>
          <pc:sldMk cId="3951086667" sldId="286"/>
        </pc:sldMkLst>
        <pc:spChg chg="mod">
          <ac:chgData name="Bruce Parker" userId="5f7df9baab666eed" providerId="LiveId" clId="{D1E91B68-76E6-4B28-A489-679A754E0A14}" dt="2026-01-16T22:02:38.330" v="12455" actId="6549"/>
          <ac:spMkLst>
            <pc:docMk/>
            <pc:sldMk cId="3951086667" sldId="286"/>
            <ac:spMk id="4" creationId="{02A02E4B-6747-86F4-6589-439A2603F1C3}"/>
          </ac:spMkLst>
        </pc:spChg>
        <pc:spChg chg="add del mod ord">
          <ac:chgData name="Bruce Parker" userId="5f7df9baab666eed" providerId="LiveId" clId="{D1E91B68-76E6-4B28-A489-679A754E0A14}" dt="2026-01-16T20:02:43.950" v="9139" actId="478"/>
          <ac:spMkLst>
            <pc:docMk/>
            <pc:sldMk cId="3951086667" sldId="286"/>
            <ac:spMk id="5" creationId="{AAB88EA2-F170-833C-1334-CA922F33DD61}"/>
          </ac:spMkLst>
        </pc:spChg>
        <pc:spChg chg="add del mod">
          <ac:chgData name="Bruce Parker" userId="5f7df9baab666eed" providerId="LiveId" clId="{D1E91B68-76E6-4B28-A489-679A754E0A14}" dt="2026-01-16T20:03:31.818" v="9148" actId="14100"/>
          <ac:spMkLst>
            <pc:docMk/>
            <pc:sldMk cId="3951086667" sldId="286"/>
            <ac:spMk id="14" creationId="{BABE3277-11E3-522D-63FD-5AB7348EDAFC}"/>
          </ac:spMkLst>
        </pc:spChg>
        <pc:picChg chg="add del mod">
          <ac:chgData name="Bruce Parker" userId="5f7df9baab666eed" providerId="LiveId" clId="{D1E91B68-76E6-4B28-A489-679A754E0A14}" dt="2026-01-16T20:02:36.424" v="9138" actId="478"/>
          <ac:picMkLst>
            <pc:docMk/>
            <pc:sldMk cId="3951086667" sldId="286"/>
            <ac:picMk id="7" creationId="{0423A8C3-D003-501D-EB66-65C06365C366}"/>
          </ac:picMkLst>
        </pc:picChg>
        <pc:picChg chg="del">
          <ac:chgData name="Bruce Parker" userId="5f7df9baab666eed" providerId="LiveId" clId="{D1E91B68-76E6-4B28-A489-679A754E0A14}" dt="2026-01-16T20:00:34.702" v="9110" actId="478"/>
          <ac:picMkLst>
            <pc:docMk/>
            <pc:sldMk cId="3951086667" sldId="286"/>
            <ac:picMk id="13" creationId="{469D7F7C-AB55-8ADE-A322-9097B7B1DA23}"/>
          </ac:picMkLst>
        </pc:picChg>
      </pc:sldChg>
      <pc:sldChg chg="addSp delSp modSp add del mod">
        <pc:chgData name="Bruce Parker" userId="5f7df9baab666eed" providerId="LiveId" clId="{D1E91B68-76E6-4B28-A489-679A754E0A14}" dt="2026-01-16T20:03:20.318" v="9141" actId="47"/>
        <pc:sldMkLst>
          <pc:docMk/>
          <pc:sldMk cId="3760555326" sldId="287"/>
        </pc:sldMkLst>
        <pc:spChg chg="mod">
          <ac:chgData name="Bruce Parker" userId="5f7df9baab666eed" providerId="LiveId" clId="{D1E91B68-76E6-4B28-A489-679A754E0A14}" dt="2026-01-16T20:01:34.531" v="9126" actId="1076"/>
          <ac:spMkLst>
            <pc:docMk/>
            <pc:sldMk cId="3760555326" sldId="287"/>
            <ac:spMk id="4" creationId="{AAF834E7-86C8-2843-53A3-BF996B4222CD}"/>
          </ac:spMkLst>
        </pc:spChg>
        <pc:spChg chg="mod">
          <ac:chgData name="Bruce Parker" userId="5f7df9baab666eed" providerId="LiveId" clId="{D1E91B68-76E6-4B28-A489-679A754E0A14}" dt="2026-01-16T19:23:23.612" v="7941" actId="20577"/>
          <ac:spMkLst>
            <pc:docMk/>
            <pc:sldMk cId="3760555326" sldId="287"/>
            <ac:spMk id="14" creationId="{055DF297-A3F5-04BF-DE96-01E9C4725C8D}"/>
          </ac:spMkLst>
        </pc:spChg>
        <pc:picChg chg="add mod">
          <ac:chgData name="Bruce Parker" userId="5f7df9baab666eed" providerId="LiveId" clId="{D1E91B68-76E6-4B28-A489-679A754E0A14}" dt="2026-01-16T20:00:25.303" v="9109" actId="14100"/>
          <ac:picMkLst>
            <pc:docMk/>
            <pc:sldMk cId="3760555326" sldId="287"/>
            <ac:picMk id="6" creationId="{1FA79491-9C73-D6BA-2C8D-968B2ED97314}"/>
          </ac:picMkLst>
        </pc:picChg>
        <pc:picChg chg="del">
          <ac:chgData name="Bruce Parker" userId="5f7df9baab666eed" providerId="LiveId" clId="{D1E91B68-76E6-4B28-A489-679A754E0A14}" dt="2026-01-16T20:00:17.959" v="9106" actId="478"/>
          <ac:picMkLst>
            <pc:docMk/>
            <pc:sldMk cId="3760555326" sldId="287"/>
            <ac:picMk id="13" creationId="{FC868C16-AED3-ABDB-1EBF-3DB3CD13D17E}"/>
          </ac:picMkLst>
        </pc:picChg>
      </pc:sldChg>
      <pc:sldChg chg="addSp delSp modSp add del mod">
        <pc:chgData name="Bruce Parker" userId="5f7df9baab666eed" providerId="LiveId" clId="{D1E91B68-76E6-4B28-A489-679A754E0A14}" dt="2026-01-16T20:33:39.690" v="10500" actId="20577"/>
        <pc:sldMkLst>
          <pc:docMk/>
          <pc:sldMk cId="2186481643" sldId="288"/>
        </pc:sldMkLst>
        <pc:spChg chg="mod">
          <ac:chgData name="Bruce Parker" userId="5f7df9baab666eed" providerId="LiveId" clId="{D1E91B68-76E6-4B28-A489-679A754E0A14}" dt="2026-01-16T19:30:01.843" v="7960" actId="20577"/>
          <ac:spMkLst>
            <pc:docMk/>
            <pc:sldMk cId="2186481643" sldId="288"/>
            <ac:spMk id="2" creationId="{3874BA83-82D2-D079-A12D-1AA8FD1068C1}"/>
          </ac:spMkLst>
        </pc:spChg>
        <pc:spChg chg="del mod">
          <ac:chgData name="Bruce Parker" userId="5f7df9baab666eed" providerId="LiveId" clId="{D1E91B68-76E6-4B28-A489-679A754E0A14}" dt="2026-01-16T19:29:31.630" v="7952" actId="478"/>
          <ac:spMkLst>
            <pc:docMk/>
            <pc:sldMk cId="2186481643" sldId="288"/>
            <ac:spMk id="3" creationId="{519FB449-E208-78FF-046E-98559C19C5E0}"/>
          </ac:spMkLst>
        </pc:spChg>
        <pc:spChg chg="mod">
          <ac:chgData name="Bruce Parker" userId="5f7df9baab666eed" providerId="LiveId" clId="{D1E91B68-76E6-4B28-A489-679A754E0A14}" dt="2026-01-16T20:33:39.690" v="10500" actId="20577"/>
          <ac:spMkLst>
            <pc:docMk/>
            <pc:sldMk cId="2186481643" sldId="288"/>
            <ac:spMk id="4" creationId="{39751A41-EEF6-3D83-E463-2188FEB9B1E7}"/>
          </ac:spMkLst>
        </pc:spChg>
        <pc:spChg chg="add del mod">
          <ac:chgData name="Bruce Parker" userId="5f7df9baab666eed" providerId="LiveId" clId="{D1E91B68-76E6-4B28-A489-679A754E0A14}" dt="2026-01-16T19:29:34.614" v="7953" actId="478"/>
          <ac:spMkLst>
            <pc:docMk/>
            <pc:sldMk cId="2186481643" sldId="288"/>
            <ac:spMk id="6" creationId="{830264AF-FAF5-00FE-D055-557831C9C833}"/>
          </ac:spMkLst>
        </pc:spChg>
        <pc:spChg chg="add mod">
          <ac:chgData name="Bruce Parker" userId="5f7df9baab666eed" providerId="LiveId" clId="{D1E91B68-76E6-4B28-A489-679A754E0A14}" dt="2026-01-16T19:30:53.958" v="7962" actId="207"/>
          <ac:spMkLst>
            <pc:docMk/>
            <pc:sldMk cId="2186481643" sldId="288"/>
            <ac:spMk id="9" creationId="{8E1AF239-0BE4-A591-7B80-CA915762A365}"/>
          </ac:spMkLst>
        </pc:spChg>
        <pc:picChg chg="add del mod">
          <ac:chgData name="Bruce Parker" userId="5f7df9baab666eed" providerId="LiveId" clId="{D1E91B68-76E6-4B28-A489-679A754E0A14}" dt="2026-01-16T19:32:16.121" v="7965" actId="478"/>
          <ac:picMkLst>
            <pc:docMk/>
            <pc:sldMk cId="2186481643" sldId="288"/>
            <ac:picMk id="8" creationId="{B49AEA96-091E-BED0-EAC8-E92A8B92C4A1}"/>
          </ac:picMkLst>
        </pc:picChg>
        <pc:picChg chg="add del mod">
          <ac:chgData name="Bruce Parker" userId="5f7df9baab666eed" providerId="LiveId" clId="{D1E91B68-76E6-4B28-A489-679A754E0A14}" dt="2026-01-16T19:59:23.953" v="9101" actId="478"/>
          <ac:picMkLst>
            <pc:docMk/>
            <pc:sldMk cId="2186481643" sldId="288"/>
            <ac:picMk id="11" creationId="{8EFE2324-0735-7AFB-E1E6-337C37F967D0}"/>
          </ac:picMkLst>
        </pc:picChg>
        <pc:picChg chg="add mod">
          <ac:chgData name="Bruce Parker" userId="5f7df9baab666eed" providerId="LiveId" clId="{D1E91B68-76E6-4B28-A489-679A754E0A14}" dt="2026-01-16T20:33:24.957" v="10496" actId="1076"/>
          <ac:picMkLst>
            <pc:docMk/>
            <pc:sldMk cId="2186481643" sldId="288"/>
            <ac:picMk id="13" creationId="{E8747A8D-89E3-90AC-B3A6-18E58A8785CF}"/>
          </ac:picMkLst>
        </pc:picChg>
      </pc:sldChg>
      <pc:sldChg chg="addSp modSp add mod">
        <pc:chgData name="Bruce Parker" userId="5f7df9baab666eed" providerId="LiveId" clId="{D1E91B68-76E6-4B28-A489-679A754E0A14}" dt="2026-01-16T19:38:28.974" v="8297" actId="1076"/>
        <pc:sldMkLst>
          <pc:docMk/>
          <pc:sldMk cId="4119017141" sldId="289"/>
        </pc:sldMkLst>
        <pc:spChg chg="mod">
          <ac:chgData name="Bruce Parker" userId="5f7df9baab666eed" providerId="LiveId" clId="{D1E91B68-76E6-4B28-A489-679A754E0A14}" dt="2026-01-16T19:37:34.625" v="8287" actId="20577"/>
          <ac:spMkLst>
            <pc:docMk/>
            <pc:sldMk cId="4119017141" sldId="289"/>
            <ac:spMk id="4" creationId="{852A8111-0564-9AC1-6B04-0C857CF15303}"/>
          </ac:spMkLst>
        </pc:spChg>
        <pc:spChg chg="add mod">
          <ac:chgData name="Bruce Parker" userId="5f7df9baab666eed" providerId="LiveId" clId="{D1E91B68-76E6-4B28-A489-679A754E0A14}" dt="2026-01-16T19:38:11.146" v="8294" actId="14100"/>
          <ac:spMkLst>
            <pc:docMk/>
            <pc:sldMk cId="4119017141" sldId="289"/>
            <ac:spMk id="5" creationId="{CDC036EF-0284-783C-377F-E600BFBC9868}"/>
          </ac:spMkLst>
        </pc:spChg>
        <pc:spChg chg="add mod">
          <ac:chgData name="Bruce Parker" userId="5f7df9baab666eed" providerId="LiveId" clId="{D1E91B68-76E6-4B28-A489-679A754E0A14}" dt="2026-01-16T19:38:28.974" v="8297" actId="1076"/>
          <ac:spMkLst>
            <pc:docMk/>
            <pc:sldMk cId="4119017141" sldId="289"/>
            <ac:spMk id="8" creationId="{BFD03E60-BBF9-9F07-46D4-87125B625AB3}"/>
          </ac:spMkLst>
        </pc:spChg>
        <pc:picChg chg="add mod">
          <ac:chgData name="Bruce Parker" userId="5f7df9baab666eed" providerId="LiveId" clId="{D1E91B68-76E6-4B28-A489-679A754E0A14}" dt="2026-01-16T19:38:13.497" v="8295"/>
          <ac:picMkLst>
            <pc:docMk/>
            <pc:sldMk cId="4119017141" sldId="289"/>
            <ac:picMk id="6" creationId="{426F44BB-963D-9A70-1239-D08E15752E86}"/>
          </ac:picMkLst>
        </pc:picChg>
        <pc:picChg chg="mod">
          <ac:chgData name="Bruce Parker" userId="5f7df9baab666eed" providerId="LiveId" clId="{D1E91B68-76E6-4B28-A489-679A754E0A14}" dt="2026-01-16T19:38:08.274" v="8293" actId="1076"/>
          <ac:picMkLst>
            <pc:docMk/>
            <pc:sldMk cId="4119017141" sldId="289"/>
            <ac:picMk id="7" creationId="{233889A8-191A-5D6E-ACF8-A3C982C1D43A}"/>
          </ac:picMkLst>
        </pc:picChg>
      </pc:sldChg>
      <pc:sldChg chg="modSp add mod">
        <pc:chgData name="Bruce Parker" userId="5f7df9baab666eed" providerId="LiveId" clId="{D1E91B68-76E6-4B28-A489-679A754E0A14}" dt="2026-01-16T19:50:10.889" v="8912" actId="20577"/>
        <pc:sldMkLst>
          <pc:docMk/>
          <pc:sldMk cId="1502520368" sldId="290"/>
        </pc:sldMkLst>
        <pc:spChg chg="mod">
          <ac:chgData name="Bruce Parker" userId="5f7df9baab666eed" providerId="LiveId" clId="{D1E91B68-76E6-4B28-A489-679A754E0A14}" dt="2026-01-16T19:50:10.889" v="8912" actId="20577"/>
          <ac:spMkLst>
            <pc:docMk/>
            <pc:sldMk cId="1502520368" sldId="290"/>
            <ac:spMk id="4" creationId="{2107D1AE-E0B6-1D19-B97A-F0D1BBD86118}"/>
          </ac:spMkLst>
        </pc:spChg>
      </pc:sldChg>
      <pc:sldChg chg="addSp delSp modSp add mod">
        <pc:chgData name="Bruce Parker" userId="5f7df9baab666eed" providerId="LiveId" clId="{D1E91B68-76E6-4B28-A489-679A754E0A14}" dt="2026-01-16T20:10:19.599" v="9447" actId="12"/>
        <pc:sldMkLst>
          <pc:docMk/>
          <pc:sldMk cId="1400365963" sldId="291"/>
        </pc:sldMkLst>
        <pc:spChg chg="mod">
          <ac:chgData name="Bruce Parker" userId="5f7df9baab666eed" providerId="LiveId" clId="{D1E91B68-76E6-4B28-A489-679A754E0A14}" dt="2026-01-16T19:53:10.130" v="8924" actId="20577"/>
          <ac:spMkLst>
            <pc:docMk/>
            <pc:sldMk cId="1400365963" sldId="291"/>
            <ac:spMk id="2" creationId="{079D9498-93D5-BA54-6972-29A5465AB638}"/>
          </ac:spMkLst>
        </pc:spChg>
        <pc:spChg chg="mod">
          <ac:chgData name="Bruce Parker" userId="5f7df9baab666eed" providerId="LiveId" clId="{D1E91B68-76E6-4B28-A489-679A754E0A14}" dt="2026-01-16T20:09:36.558" v="9435" actId="1076"/>
          <ac:spMkLst>
            <pc:docMk/>
            <pc:sldMk cId="1400365963" sldId="291"/>
            <ac:spMk id="4" creationId="{AB40267E-A37E-390A-3569-5722A6FC71EA}"/>
          </ac:spMkLst>
        </pc:spChg>
        <pc:spChg chg="add del mod">
          <ac:chgData name="Bruce Parker" userId="5f7df9baab666eed" providerId="LiveId" clId="{D1E91B68-76E6-4B28-A489-679A754E0A14}" dt="2026-01-16T19:53:04.561" v="8922" actId="22"/>
          <ac:spMkLst>
            <pc:docMk/>
            <pc:sldMk cId="1400365963" sldId="291"/>
            <ac:spMk id="5" creationId="{C66C532C-4329-3AD7-B4CF-022C4B1FD1E8}"/>
          </ac:spMkLst>
        </pc:spChg>
        <pc:spChg chg="del mod">
          <ac:chgData name="Bruce Parker" userId="5f7df9baab666eed" providerId="LiveId" clId="{D1E91B68-76E6-4B28-A489-679A754E0A14}" dt="2026-01-16T19:51:34.913" v="8921" actId="478"/>
          <ac:spMkLst>
            <pc:docMk/>
            <pc:sldMk cId="1400365963" sldId="291"/>
            <ac:spMk id="9" creationId="{323F62BF-DDA2-54EC-A150-C6B3C4F77138}"/>
          </ac:spMkLst>
        </pc:spChg>
        <pc:spChg chg="del mod">
          <ac:chgData name="Bruce Parker" userId="5f7df9baab666eed" providerId="LiveId" clId="{D1E91B68-76E6-4B28-A489-679A754E0A14}" dt="2026-01-16T19:51:16.983" v="8918"/>
          <ac:spMkLst>
            <pc:docMk/>
            <pc:sldMk cId="1400365963" sldId="291"/>
            <ac:spMk id="10" creationId="{B00423E4-3AEF-507B-60AE-905F520CE165}"/>
          </ac:spMkLst>
        </pc:spChg>
        <pc:spChg chg="add mod">
          <ac:chgData name="Bruce Parker" userId="5f7df9baab666eed" providerId="LiveId" clId="{D1E91B68-76E6-4B28-A489-679A754E0A14}" dt="2026-01-16T20:10:19.599" v="9447" actId="12"/>
          <ac:spMkLst>
            <pc:docMk/>
            <pc:sldMk cId="1400365963" sldId="291"/>
            <ac:spMk id="13" creationId="{6AE35A30-5B9A-8197-7B43-A41F5A420681}"/>
          </ac:spMkLst>
        </pc:spChg>
        <pc:spChg chg="add del mod">
          <ac:chgData name="Bruce Parker" userId="5f7df9baab666eed" providerId="LiveId" clId="{D1E91B68-76E6-4B28-A489-679A754E0A14}" dt="2026-01-16T20:05:52.507" v="9168" actId="478"/>
          <ac:spMkLst>
            <pc:docMk/>
            <pc:sldMk cId="1400365963" sldId="291"/>
            <ac:spMk id="15" creationId="{D6ABD1CA-4D67-4CF0-3F81-CFD96E7C952B}"/>
          </ac:spMkLst>
        </pc:spChg>
        <pc:picChg chg="del">
          <ac:chgData name="Bruce Parker" userId="5f7df9baab666eed" providerId="LiveId" clId="{D1E91B68-76E6-4B28-A489-679A754E0A14}" dt="2026-01-16T19:51:16.981" v="8916" actId="478"/>
          <ac:picMkLst>
            <pc:docMk/>
            <pc:sldMk cId="1400365963" sldId="291"/>
            <ac:picMk id="7" creationId="{53337882-01C9-9330-F265-5D565832C949}"/>
          </ac:picMkLst>
        </pc:picChg>
        <pc:picChg chg="add del mod ord">
          <ac:chgData name="Bruce Parker" userId="5f7df9baab666eed" providerId="LiveId" clId="{D1E91B68-76E6-4B28-A489-679A754E0A14}" dt="2026-01-16T20:04:42.070" v="9158" actId="478"/>
          <ac:picMkLst>
            <pc:docMk/>
            <pc:sldMk cId="1400365963" sldId="291"/>
            <ac:picMk id="8" creationId="{BA189F97-E1E3-E31C-ABA9-105CB13A720A}"/>
          </ac:picMkLst>
        </pc:picChg>
        <pc:picChg chg="add mod">
          <ac:chgData name="Bruce Parker" userId="5f7df9baab666eed" providerId="LiveId" clId="{D1E91B68-76E6-4B28-A489-679A754E0A14}" dt="2026-01-16T20:05:31.828" v="9166" actId="1076"/>
          <ac:picMkLst>
            <pc:docMk/>
            <pc:sldMk cId="1400365963" sldId="291"/>
            <ac:picMk id="12" creationId="{3835F3E2-6204-8983-B737-CE9D7B92A1BB}"/>
          </ac:picMkLst>
        </pc:picChg>
        <pc:picChg chg="add mod">
          <ac:chgData name="Bruce Parker" userId="5f7df9baab666eed" providerId="LiveId" clId="{D1E91B68-76E6-4B28-A489-679A754E0A14}" dt="2026-01-16T20:05:22.587" v="9164" actId="14100"/>
          <ac:picMkLst>
            <pc:docMk/>
            <pc:sldMk cId="1400365963" sldId="291"/>
            <ac:picMk id="17" creationId="{E41E38DA-6B78-B00F-91C6-92EB8A2051D1}"/>
          </ac:picMkLst>
        </pc:picChg>
      </pc:sldChg>
      <pc:sldChg chg="modSp add mod">
        <pc:chgData name="Bruce Parker" userId="5f7df9baab666eed" providerId="LiveId" clId="{D1E91B68-76E6-4B28-A489-679A754E0A14}" dt="2026-01-16T20:03:42.999" v="9153" actId="14100"/>
        <pc:sldMkLst>
          <pc:docMk/>
          <pc:sldMk cId="8804259" sldId="292"/>
        </pc:sldMkLst>
        <pc:spChg chg="mod">
          <ac:chgData name="Bruce Parker" userId="5f7df9baab666eed" providerId="LiveId" clId="{D1E91B68-76E6-4B28-A489-679A754E0A14}" dt="2026-01-16T20:03:42.999" v="9153" actId="14100"/>
          <ac:spMkLst>
            <pc:docMk/>
            <pc:sldMk cId="8804259" sldId="292"/>
            <ac:spMk id="14" creationId="{1E5349C5-FC57-E1CD-A6E7-6C2A6EC85B5A}"/>
          </ac:spMkLst>
        </pc:spChg>
      </pc:sldChg>
      <pc:sldChg chg="modSp add mod">
        <pc:chgData name="Bruce Parker" userId="5f7df9baab666eed" providerId="LiveId" clId="{D1E91B68-76E6-4B28-A489-679A754E0A14}" dt="2026-01-16T22:03:57.513" v="12464" actId="20577"/>
        <pc:sldMkLst>
          <pc:docMk/>
          <pc:sldMk cId="2883005515" sldId="293"/>
        </pc:sldMkLst>
        <pc:spChg chg="mod">
          <ac:chgData name="Bruce Parker" userId="5f7df9baab666eed" providerId="LiveId" clId="{D1E91B68-76E6-4B28-A489-679A754E0A14}" dt="2026-01-16T22:03:57.513" v="12464" actId="20577"/>
          <ac:spMkLst>
            <pc:docMk/>
            <pc:sldMk cId="2883005515" sldId="293"/>
            <ac:spMk id="4" creationId="{D412A3C7-D442-AA31-7F9D-887F17A8EEFC}"/>
          </ac:spMkLst>
        </pc:spChg>
        <pc:spChg chg="mod">
          <ac:chgData name="Bruce Parker" userId="5f7df9baab666eed" providerId="LiveId" clId="{D1E91B68-76E6-4B28-A489-679A754E0A14}" dt="2026-01-16T20:10:11.843" v="9446" actId="12"/>
          <ac:spMkLst>
            <pc:docMk/>
            <pc:sldMk cId="2883005515" sldId="293"/>
            <ac:spMk id="13" creationId="{A2F0B987-426C-6E35-E0FD-D06C29771ECF}"/>
          </ac:spMkLst>
        </pc:spChg>
      </pc:sldChg>
      <pc:sldChg chg="addSp delSp modSp add mod">
        <pc:chgData name="Bruce Parker" userId="5f7df9baab666eed" providerId="LiveId" clId="{D1E91B68-76E6-4B28-A489-679A754E0A14}" dt="2026-01-16T20:16:22.218" v="9824" actId="1076"/>
        <pc:sldMkLst>
          <pc:docMk/>
          <pc:sldMk cId="1555358139" sldId="294"/>
        </pc:sldMkLst>
        <pc:spChg chg="mod">
          <ac:chgData name="Bruce Parker" userId="5f7df9baab666eed" providerId="LiveId" clId="{D1E91B68-76E6-4B28-A489-679A754E0A14}" dt="2026-01-16T20:11:12.532" v="9465" actId="20577"/>
          <ac:spMkLst>
            <pc:docMk/>
            <pc:sldMk cId="1555358139" sldId="294"/>
            <ac:spMk id="2" creationId="{7A86726B-4633-D1DB-7423-717C2A5F8E46}"/>
          </ac:spMkLst>
        </pc:spChg>
        <pc:spChg chg="mod">
          <ac:chgData name="Bruce Parker" userId="5f7df9baab666eed" providerId="LiveId" clId="{D1E91B68-76E6-4B28-A489-679A754E0A14}" dt="2026-01-16T20:15:49.543" v="9820" actId="20577"/>
          <ac:spMkLst>
            <pc:docMk/>
            <pc:sldMk cId="1555358139" sldId="294"/>
            <ac:spMk id="4" creationId="{73757A43-DB84-5D5C-45D5-16BC06D9CBA3}"/>
          </ac:spMkLst>
        </pc:spChg>
        <pc:spChg chg="del mod">
          <ac:chgData name="Bruce Parker" userId="5f7df9baab666eed" providerId="LiveId" clId="{D1E91B68-76E6-4B28-A489-679A754E0A14}" dt="2026-01-16T20:12:23.456" v="9472"/>
          <ac:spMkLst>
            <pc:docMk/>
            <pc:sldMk cId="1555358139" sldId="294"/>
            <ac:spMk id="13" creationId="{DD9858D9-11F0-2798-EAC6-C0852BDE5497}"/>
          </ac:spMkLst>
        </pc:spChg>
        <pc:picChg chg="add mod">
          <ac:chgData name="Bruce Parker" userId="5f7df9baab666eed" providerId="LiveId" clId="{D1E91B68-76E6-4B28-A489-679A754E0A14}" dt="2026-01-16T20:16:22.218" v="9824" actId="1076"/>
          <ac:picMkLst>
            <pc:docMk/>
            <pc:sldMk cId="1555358139" sldId="294"/>
            <ac:picMk id="5" creationId="{1DFD5A14-2477-B84B-E693-5201C7F61060}"/>
          </ac:picMkLst>
        </pc:picChg>
        <pc:picChg chg="add mod">
          <ac:chgData name="Bruce Parker" userId="5f7df9baab666eed" providerId="LiveId" clId="{D1E91B68-76E6-4B28-A489-679A754E0A14}" dt="2026-01-16T20:16:17.139" v="9823" actId="1076"/>
          <ac:picMkLst>
            <pc:docMk/>
            <pc:sldMk cId="1555358139" sldId="294"/>
            <ac:picMk id="7" creationId="{A42ACE3F-5A4B-0587-91E5-8C5F64FA896A}"/>
          </ac:picMkLst>
        </pc:picChg>
        <pc:picChg chg="del">
          <ac:chgData name="Bruce Parker" userId="5f7df9baab666eed" providerId="LiveId" clId="{D1E91B68-76E6-4B28-A489-679A754E0A14}" dt="2026-01-16T20:11:16.417" v="9467" actId="478"/>
          <ac:picMkLst>
            <pc:docMk/>
            <pc:sldMk cId="1555358139" sldId="294"/>
            <ac:picMk id="12" creationId="{0DE078B0-076A-922F-DA60-398C6AC8A581}"/>
          </ac:picMkLst>
        </pc:picChg>
        <pc:picChg chg="del">
          <ac:chgData name="Bruce Parker" userId="5f7df9baab666eed" providerId="LiveId" clId="{D1E91B68-76E6-4B28-A489-679A754E0A14}" dt="2026-01-16T20:11:15.310" v="9466" actId="478"/>
          <ac:picMkLst>
            <pc:docMk/>
            <pc:sldMk cId="1555358139" sldId="294"/>
            <ac:picMk id="17" creationId="{B6E1D5DA-E6B4-BB03-8402-1F57424F2B3A}"/>
          </ac:picMkLst>
        </pc:picChg>
      </pc:sldChg>
      <pc:sldChg chg="addSp delSp modSp add mod">
        <pc:chgData name="Bruce Parker" userId="5f7df9baab666eed" providerId="LiveId" clId="{D1E91B68-76E6-4B28-A489-679A754E0A14}" dt="2026-01-16T20:19:20.239" v="10144" actId="20577"/>
        <pc:sldMkLst>
          <pc:docMk/>
          <pc:sldMk cId="3295080298" sldId="295"/>
        </pc:sldMkLst>
        <pc:spChg chg="mod">
          <ac:chgData name="Bruce Parker" userId="5f7df9baab666eed" providerId="LiveId" clId="{D1E91B68-76E6-4B28-A489-679A754E0A14}" dt="2026-01-16T20:17:05.971" v="9876" actId="14100"/>
          <ac:spMkLst>
            <pc:docMk/>
            <pc:sldMk cId="3295080298" sldId="295"/>
            <ac:spMk id="2" creationId="{861B31C6-07C5-BA47-1D2D-E78BADA5F4AA}"/>
          </ac:spMkLst>
        </pc:spChg>
        <pc:spChg chg="mod">
          <ac:chgData name="Bruce Parker" userId="5f7df9baab666eed" providerId="LiveId" clId="{D1E91B68-76E6-4B28-A489-679A754E0A14}" dt="2026-01-16T20:19:20.239" v="10144" actId="20577"/>
          <ac:spMkLst>
            <pc:docMk/>
            <pc:sldMk cId="3295080298" sldId="295"/>
            <ac:spMk id="4" creationId="{AE250C0C-9CB5-A156-C7F1-B6748DCEB5B6}"/>
          </ac:spMkLst>
        </pc:spChg>
        <pc:picChg chg="del">
          <ac:chgData name="Bruce Parker" userId="5f7df9baab666eed" providerId="LiveId" clId="{D1E91B68-76E6-4B28-A489-679A754E0A14}" dt="2026-01-16T20:17:08.702" v="9878" actId="478"/>
          <ac:picMkLst>
            <pc:docMk/>
            <pc:sldMk cId="3295080298" sldId="295"/>
            <ac:picMk id="5" creationId="{7FB2BACC-BEB9-9E73-0C93-6019F79802AB}"/>
          </ac:picMkLst>
        </pc:picChg>
        <pc:picChg chg="add mod">
          <ac:chgData name="Bruce Parker" userId="5f7df9baab666eed" providerId="LiveId" clId="{D1E91B68-76E6-4B28-A489-679A754E0A14}" dt="2026-01-16T20:17:52.560" v="9881" actId="14100"/>
          <ac:picMkLst>
            <pc:docMk/>
            <pc:sldMk cId="3295080298" sldId="295"/>
            <ac:picMk id="6" creationId="{DE0B0F88-83AC-E870-93CF-0D092C858A1E}"/>
          </ac:picMkLst>
        </pc:picChg>
        <pc:picChg chg="del">
          <ac:chgData name="Bruce Parker" userId="5f7df9baab666eed" providerId="LiveId" clId="{D1E91B68-76E6-4B28-A489-679A754E0A14}" dt="2026-01-16T20:17:07.938" v="9877" actId="478"/>
          <ac:picMkLst>
            <pc:docMk/>
            <pc:sldMk cId="3295080298" sldId="295"/>
            <ac:picMk id="7" creationId="{61F4254C-D0A9-F89F-8DF8-1623863D6E06}"/>
          </ac:picMkLst>
        </pc:picChg>
      </pc:sldChg>
      <pc:sldChg chg="addSp delSp modSp add mod">
        <pc:chgData name="Bruce Parker" userId="5f7df9baab666eed" providerId="LiveId" clId="{D1E91B68-76E6-4B28-A489-679A754E0A14}" dt="2026-01-16T22:05:08.245" v="12482" actId="20577"/>
        <pc:sldMkLst>
          <pc:docMk/>
          <pc:sldMk cId="995740528" sldId="296"/>
        </pc:sldMkLst>
        <pc:spChg chg="mod">
          <ac:chgData name="Bruce Parker" userId="5f7df9baab666eed" providerId="LiveId" clId="{D1E91B68-76E6-4B28-A489-679A754E0A14}" dt="2026-01-16T20:21:24.498" v="10154" actId="20577"/>
          <ac:spMkLst>
            <pc:docMk/>
            <pc:sldMk cId="995740528" sldId="296"/>
            <ac:spMk id="2" creationId="{9735136C-9F24-CF27-9906-4C03993DFCBD}"/>
          </ac:spMkLst>
        </pc:spChg>
        <pc:spChg chg="mod">
          <ac:chgData name="Bruce Parker" userId="5f7df9baab666eed" providerId="LiveId" clId="{D1E91B68-76E6-4B28-A489-679A754E0A14}" dt="2026-01-16T22:05:08.245" v="12482" actId="20577"/>
          <ac:spMkLst>
            <pc:docMk/>
            <pc:sldMk cId="995740528" sldId="296"/>
            <ac:spMk id="4" creationId="{62BFF515-EA41-C7FE-0A84-E69972D014B7}"/>
          </ac:spMkLst>
        </pc:spChg>
        <pc:picChg chg="add mod">
          <ac:chgData name="Bruce Parker" userId="5f7df9baab666eed" providerId="LiveId" clId="{D1E91B68-76E6-4B28-A489-679A754E0A14}" dt="2026-01-16T20:21:09.550" v="10148" actId="1076"/>
          <ac:picMkLst>
            <pc:docMk/>
            <pc:sldMk cId="995740528" sldId="296"/>
            <ac:picMk id="5" creationId="{E7C61DF2-0CB5-5EED-E324-3CD29264C643}"/>
          </ac:picMkLst>
        </pc:picChg>
        <pc:picChg chg="del">
          <ac:chgData name="Bruce Parker" userId="5f7df9baab666eed" providerId="LiveId" clId="{D1E91B68-76E6-4B28-A489-679A754E0A14}" dt="2026-01-16T20:21:05.661" v="10146" actId="478"/>
          <ac:picMkLst>
            <pc:docMk/>
            <pc:sldMk cId="995740528" sldId="296"/>
            <ac:picMk id="6" creationId="{EECB646D-22F2-EA03-7198-4F74751A0693}"/>
          </ac:picMkLst>
        </pc:picChg>
      </pc:sldChg>
      <pc:sldChg chg="modSp new del mod">
        <pc:chgData name="Bruce Parker" userId="5f7df9baab666eed" providerId="LiveId" clId="{D1E91B68-76E6-4B28-A489-679A754E0A14}" dt="2026-01-16T21:32:04.752" v="12376" actId="47"/>
        <pc:sldMkLst>
          <pc:docMk/>
          <pc:sldMk cId="3883103218" sldId="297"/>
        </pc:sldMkLst>
        <pc:spChg chg="mod">
          <ac:chgData name="Bruce Parker" userId="5f7df9baab666eed" providerId="LiveId" clId="{D1E91B68-76E6-4B28-A489-679A754E0A14}" dt="2026-01-16T20:23:48.286" v="10180" actId="20577"/>
          <ac:spMkLst>
            <pc:docMk/>
            <pc:sldMk cId="3883103218" sldId="297"/>
            <ac:spMk id="2" creationId="{B9383946-CA82-7710-2100-4B370D86E642}"/>
          </ac:spMkLst>
        </pc:spChg>
      </pc:sldChg>
      <pc:sldChg chg="modSp add mod ord">
        <pc:chgData name="Bruce Parker" userId="5f7df9baab666eed" providerId="LiveId" clId="{D1E91B68-76E6-4B28-A489-679A754E0A14}" dt="2026-01-16T20:32:16.758" v="10413" actId="6549"/>
        <pc:sldMkLst>
          <pc:docMk/>
          <pc:sldMk cId="2696936673" sldId="298"/>
        </pc:sldMkLst>
        <pc:spChg chg="mod">
          <ac:chgData name="Bruce Parker" userId="5f7df9baab666eed" providerId="LiveId" clId="{D1E91B68-76E6-4B28-A489-679A754E0A14}" dt="2026-01-16T20:28:40.947" v="10277" actId="20577"/>
          <ac:spMkLst>
            <pc:docMk/>
            <pc:sldMk cId="2696936673" sldId="298"/>
            <ac:spMk id="3" creationId="{7AFA9CC7-71B4-65DA-15C0-7F05C758B1D5}"/>
          </ac:spMkLst>
        </pc:spChg>
        <pc:spChg chg="mod">
          <ac:chgData name="Bruce Parker" userId="5f7df9baab666eed" providerId="LiveId" clId="{D1E91B68-76E6-4B28-A489-679A754E0A14}" dt="2026-01-16T20:32:16.758" v="10413" actId="6549"/>
          <ac:spMkLst>
            <pc:docMk/>
            <pc:sldMk cId="2696936673" sldId="298"/>
            <ac:spMk id="4" creationId="{0D692313-338F-7979-7A79-564B9D73DC9A}"/>
          </ac:spMkLst>
        </pc:spChg>
      </pc:sldChg>
      <pc:sldChg chg="modSp add del mod">
        <pc:chgData name="Bruce Parker" userId="5f7df9baab666eed" providerId="LiveId" clId="{D1E91B68-76E6-4B28-A489-679A754E0A14}" dt="2026-01-16T20:31:44.829" v="10394" actId="47"/>
        <pc:sldMkLst>
          <pc:docMk/>
          <pc:sldMk cId="1076270037" sldId="299"/>
        </pc:sldMkLst>
        <pc:spChg chg="mod">
          <ac:chgData name="Bruce Parker" userId="5f7df9baab666eed" providerId="LiveId" clId="{D1E91B68-76E6-4B28-A489-679A754E0A14}" dt="2026-01-16T20:30:19.612" v="10297" actId="21"/>
          <ac:spMkLst>
            <pc:docMk/>
            <pc:sldMk cId="1076270037" sldId="299"/>
            <ac:spMk id="3" creationId="{2EB1480E-0409-FB45-E7E1-F53473655931}"/>
          </ac:spMkLst>
        </pc:spChg>
        <pc:spChg chg="mod">
          <ac:chgData name="Bruce Parker" userId="5f7df9baab666eed" providerId="LiveId" clId="{D1E91B68-76E6-4B28-A489-679A754E0A14}" dt="2026-01-16T20:30:11.303" v="10296"/>
          <ac:spMkLst>
            <pc:docMk/>
            <pc:sldMk cId="1076270037" sldId="299"/>
            <ac:spMk id="4" creationId="{64173958-3734-5121-A2FD-FE29B022DB46}"/>
          </ac:spMkLst>
        </pc:spChg>
      </pc:sldChg>
      <pc:sldChg chg="modSp add mod">
        <pc:chgData name="Bruce Parker" userId="5f7df9baab666eed" providerId="LiveId" clId="{D1E91B68-76E6-4B28-A489-679A754E0A14}" dt="2026-01-16T20:32:26.007" v="10425" actId="6549"/>
        <pc:sldMkLst>
          <pc:docMk/>
          <pc:sldMk cId="3969334027" sldId="300"/>
        </pc:sldMkLst>
        <pc:spChg chg="mod">
          <ac:chgData name="Bruce Parker" userId="5f7df9baab666eed" providerId="LiveId" clId="{D1E91B68-76E6-4B28-A489-679A754E0A14}" dt="2026-01-16T20:28:49.798" v="10278" actId="6549"/>
          <ac:spMkLst>
            <pc:docMk/>
            <pc:sldMk cId="3969334027" sldId="300"/>
            <ac:spMk id="3" creationId="{ABF4C14E-921A-7CCE-F0D7-A418FF0C1424}"/>
          </ac:spMkLst>
        </pc:spChg>
        <pc:spChg chg="mod">
          <ac:chgData name="Bruce Parker" userId="5f7df9baab666eed" providerId="LiveId" clId="{D1E91B68-76E6-4B28-A489-679A754E0A14}" dt="2026-01-16T20:32:26.007" v="10425" actId="6549"/>
          <ac:spMkLst>
            <pc:docMk/>
            <pc:sldMk cId="3969334027" sldId="300"/>
            <ac:spMk id="4" creationId="{7EBF3C4A-C7FC-602B-244E-0A99569793FB}"/>
          </ac:spMkLst>
        </pc:spChg>
      </pc:sldChg>
      <pc:sldChg chg="addSp delSp modSp add del mod">
        <pc:chgData name="Bruce Parker" userId="5f7df9baab666eed" providerId="LiveId" clId="{D1E91B68-76E6-4B28-A489-679A754E0A14}" dt="2026-01-16T20:32:46.537" v="10466" actId="20577"/>
        <pc:sldMkLst>
          <pc:docMk/>
          <pc:sldMk cId="2832575459" sldId="301"/>
        </pc:sldMkLst>
        <pc:spChg chg="del mod">
          <ac:chgData name="Bruce Parker" userId="5f7df9baab666eed" providerId="LiveId" clId="{D1E91B68-76E6-4B28-A489-679A754E0A14}" dt="2026-01-16T20:30:45.402" v="10327"/>
          <ac:spMkLst>
            <pc:docMk/>
            <pc:sldMk cId="2832575459" sldId="301"/>
            <ac:spMk id="4" creationId="{10C93827-3F3F-4A2D-595E-A529B49EADC1}"/>
          </ac:spMkLst>
        </pc:spChg>
        <pc:spChg chg="add mod">
          <ac:chgData name="Bruce Parker" userId="5f7df9baab666eed" providerId="LiveId" clId="{D1E91B68-76E6-4B28-A489-679A754E0A14}" dt="2026-01-16T20:32:46.537" v="10466" actId="20577"/>
          <ac:spMkLst>
            <pc:docMk/>
            <pc:sldMk cId="2832575459" sldId="301"/>
            <ac:spMk id="5" creationId="{6C24A319-C69F-C63F-5A4A-FC6CECF1ACBF}"/>
          </ac:spMkLst>
        </pc:spChg>
      </pc:sldChg>
      <pc:sldChg chg="new del">
        <pc:chgData name="Bruce Parker" userId="5f7df9baab666eed" providerId="LiveId" clId="{D1E91B68-76E6-4B28-A489-679A754E0A14}" dt="2026-01-16T20:42:20.829" v="10558" actId="47"/>
        <pc:sldMkLst>
          <pc:docMk/>
          <pc:sldMk cId="3510442695" sldId="302"/>
        </pc:sldMkLst>
      </pc:sldChg>
      <pc:sldChg chg="modSp add mod ord">
        <pc:chgData name="Bruce Parker" userId="5f7df9baab666eed" providerId="LiveId" clId="{D1E91B68-76E6-4B28-A489-679A754E0A14}" dt="2026-01-16T22:10:33.345" v="12798" actId="20577"/>
        <pc:sldMkLst>
          <pc:docMk/>
          <pc:sldMk cId="213906017" sldId="303"/>
        </pc:sldMkLst>
        <pc:spChg chg="mod">
          <ac:chgData name="Bruce Parker" userId="5f7df9baab666eed" providerId="LiveId" clId="{D1E91B68-76E6-4B28-A489-679A754E0A14}" dt="2026-01-16T22:09:18.561" v="12608" actId="20577"/>
          <ac:spMkLst>
            <pc:docMk/>
            <pc:sldMk cId="213906017" sldId="303"/>
            <ac:spMk id="3" creationId="{B4810827-CCC7-D852-2117-CB7111D87765}"/>
          </ac:spMkLst>
        </pc:spChg>
        <pc:spChg chg="mod">
          <ac:chgData name="Bruce Parker" userId="5f7df9baab666eed" providerId="LiveId" clId="{D1E91B68-76E6-4B28-A489-679A754E0A14}" dt="2026-01-16T22:10:33.345" v="12798" actId="20577"/>
          <ac:spMkLst>
            <pc:docMk/>
            <pc:sldMk cId="213906017" sldId="303"/>
            <ac:spMk id="4" creationId="{BFC81A28-EF2B-4BA7-895E-2377E4A7522B}"/>
          </ac:spMkLst>
        </pc:spChg>
      </pc:sldChg>
      <pc:sldChg chg="addSp modSp new mod">
        <pc:chgData name="Bruce Parker" userId="5f7df9baab666eed" providerId="LiveId" clId="{D1E91B68-76E6-4B28-A489-679A754E0A14}" dt="2026-01-16T22:08:14.028" v="12582" actId="14100"/>
        <pc:sldMkLst>
          <pc:docMk/>
          <pc:sldMk cId="1485420113" sldId="304"/>
        </pc:sldMkLst>
        <pc:spChg chg="mod">
          <ac:chgData name="Bruce Parker" userId="5f7df9baab666eed" providerId="LiveId" clId="{D1E91B68-76E6-4B28-A489-679A754E0A14}" dt="2026-01-16T20:50:09.706" v="11136" actId="14100"/>
          <ac:spMkLst>
            <pc:docMk/>
            <pc:sldMk cId="1485420113" sldId="304"/>
            <ac:spMk id="2" creationId="{E143FB6D-81FB-7DE6-2952-20BCC2DEC9DC}"/>
          </ac:spMkLst>
        </pc:spChg>
        <pc:spChg chg="mod">
          <ac:chgData name="Bruce Parker" userId="5f7df9baab666eed" providerId="LiveId" clId="{D1E91B68-76E6-4B28-A489-679A754E0A14}" dt="2026-01-16T21:02:21.168" v="12375" actId="20577"/>
          <ac:spMkLst>
            <pc:docMk/>
            <pc:sldMk cId="1485420113" sldId="304"/>
            <ac:spMk id="3" creationId="{DB4EDEE6-9A09-3CEB-045D-9DBBF0C5F5F4}"/>
          </ac:spMkLst>
        </pc:spChg>
        <pc:spChg chg="add mod">
          <ac:chgData name="Bruce Parker" userId="5f7df9baab666eed" providerId="LiveId" clId="{D1E91B68-76E6-4B28-A489-679A754E0A14}" dt="2026-01-16T22:08:14.028" v="12582" actId="14100"/>
          <ac:spMkLst>
            <pc:docMk/>
            <pc:sldMk cId="1485420113" sldId="304"/>
            <ac:spMk id="5" creationId="{53631FB6-0564-6729-E775-1D7B50620C96}"/>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DAD0BEF-33A5-48C2-9EA8-BBEDC592DBB0}" type="datetimeFigureOut">
              <a:rPr lang="en-US" smtClean="0"/>
              <a:t>1/16/2026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A3724CB-D8F9-462D-A248-6B58A1F05218}" type="slidenum">
              <a:rPr lang="en-US" smtClean="0"/>
              <a:t>‹#›</a:t>
            </a:fld>
            <a:endParaRPr lang="en-US"/>
          </a:p>
        </p:txBody>
      </p:sp>
    </p:spTree>
    <p:extLst>
      <p:ext uri="{BB962C8B-B14F-4D97-AF65-F5344CB8AC3E}">
        <p14:creationId xmlns:p14="http://schemas.microsoft.com/office/powerpoint/2010/main" val="65074289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A3724CB-D8F9-462D-A248-6B58A1F05218}" type="slidenum">
              <a:rPr lang="en-US" smtClean="0"/>
              <a:t>10</a:t>
            </a:fld>
            <a:endParaRPr lang="en-US"/>
          </a:p>
        </p:txBody>
      </p:sp>
    </p:spTree>
    <p:extLst>
      <p:ext uri="{BB962C8B-B14F-4D97-AF65-F5344CB8AC3E}">
        <p14:creationId xmlns:p14="http://schemas.microsoft.com/office/powerpoint/2010/main" val="416845100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0C2101C-ABF6-655B-91FB-D93C060D16F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C4015B9-88B6-8C0D-ECB3-9020F033727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E1A8CB0-CBD6-FAD3-3B46-BB27D8F17181}"/>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424F351-CA0B-C2B4-8E1F-680D16D0F472}"/>
              </a:ext>
            </a:extLst>
          </p:cNvPr>
          <p:cNvSpPr>
            <a:spLocks noGrp="1"/>
          </p:cNvSpPr>
          <p:nvPr>
            <p:ph type="sldNum" sz="quarter" idx="5"/>
          </p:nvPr>
        </p:nvSpPr>
        <p:spPr/>
        <p:txBody>
          <a:bodyPr/>
          <a:lstStyle/>
          <a:p>
            <a:fld id="{9A3724CB-D8F9-462D-A248-6B58A1F05218}" type="slidenum">
              <a:rPr lang="en-US" smtClean="0"/>
              <a:t>11</a:t>
            </a:fld>
            <a:endParaRPr lang="en-US"/>
          </a:p>
        </p:txBody>
      </p:sp>
    </p:spTree>
    <p:extLst>
      <p:ext uri="{BB962C8B-B14F-4D97-AF65-F5344CB8AC3E}">
        <p14:creationId xmlns:p14="http://schemas.microsoft.com/office/powerpoint/2010/main" val="275652566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8362EA1-D423-0360-3C74-02CD46590BC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A070D0B-180A-C06A-BEDD-182B50AFDCD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48C93D4-33AA-2050-B31A-8D11885259F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CEF920D-AB01-0DE3-1707-1C812DEC98C6}"/>
              </a:ext>
            </a:extLst>
          </p:cNvPr>
          <p:cNvSpPr>
            <a:spLocks noGrp="1"/>
          </p:cNvSpPr>
          <p:nvPr>
            <p:ph type="sldNum" sz="quarter" idx="5"/>
          </p:nvPr>
        </p:nvSpPr>
        <p:spPr/>
        <p:txBody>
          <a:bodyPr/>
          <a:lstStyle/>
          <a:p>
            <a:fld id="{9A3724CB-D8F9-462D-A248-6B58A1F05218}" type="slidenum">
              <a:rPr lang="en-US" smtClean="0"/>
              <a:t>12</a:t>
            </a:fld>
            <a:endParaRPr lang="en-US"/>
          </a:p>
        </p:txBody>
      </p:sp>
    </p:spTree>
    <p:extLst>
      <p:ext uri="{BB962C8B-B14F-4D97-AF65-F5344CB8AC3E}">
        <p14:creationId xmlns:p14="http://schemas.microsoft.com/office/powerpoint/2010/main" val="381794247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EB32466-FC48-9C3B-6014-7C855D5B658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AD261EB-7487-2A10-E395-BA0271CC82D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4E33B66-4D83-0DA4-F980-ED96E63C0D65}"/>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01E35CE6-83FF-3392-63D3-E309AA158190}"/>
              </a:ext>
            </a:extLst>
          </p:cNvPr>
          <p:cNvSpPr>
            <a:spLocks noGrp="1"/>
          </p:cNvSpPr>
          <p:nvPr>
            <p:ph type="sldNum" sz="quarter" idx="5"/>
          </p:nvPr>
        </p:nvSpPr>
        <p:spPr/>
        <p:txBody>
          <a:bodyPr/>
          <a:lstStyle/>
          <a:p>
            <a:fld id="{9A3724CB-D8F9-462D-A248-6B58A1F05218}" type="slidenum">
              <a:rPr lang="en-US" smtClean="0"/>
              <a:t>13</a:t>
            </a:fld>
            <a:endParaRPr lang="en-US"/>
          </a:p>
        </p:txBody>
      </p:sp>
    </p:spTree>
    <p:extLst>
      <p:ext uri="{BB962C8B-B14F-4D97-AF65-F5344CB8AC3E}">
        <p14:creationId xmlns:p14="http://schemas.microsoft.com/office/powerpoint/2010/main" val="366975996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64B90CE-117E-2829-1D42-5C833FC88AE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37DCC99-9C28-4F83-7261-2E6F0D75C75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62E7185-F567-2BAB-DED5-C12DC91D68B0}"/>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D8595E0-B638-74B1-C4F5-DC2B2CD86C07}"/>
              </a:ext>
            </a:extLst>
          </p:cNvPr>
          <p:cNvSpPr>
            <a:spLocks noGrp="1"/>
          </p:cNvSpPr>
          <p:nvPr>
            <p:ph type="sldNum" sz="quarter" idx="5"/>
          </p:nvPr>
        </p:nvSpPr>
        <p:spPr/>
        <p:txBody>
          <a:bodyPr/>
          <a:lstStyle/>
          <a:p>
            <a:fld id="{9A3724CB-D8F9-462D-A248-6B58A1F05218}" type="slidenum">
              <a:rPr lang="en-US" smtClean="0"/>
              <a:t>19</a:t>
            </a:fld>
            <a:endParaRPr lang="en-US"/>
          </a:p>
        </p:txBody>
      </p:sp>
    </p:spTree>
    <p:extLst>
      <p:ext uri="{BB962C8B-B14F-4D97-AF65-F5344CB8AC3E}">
        <p14:creationId xmlns:p14="http://schemas.microsoft.com/office/powerpoint/2010/main" val="280186724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DAC8A0B-ADFF-9F8E-6AC9-485F8858F90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B2C48C6-ACEF-CDF7-F613-5F9BD227845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04E48CA-907C-2F3F-4D40-BDA20A140FCE}"/>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126655E-AB8A-9FFC-C1FB-A7ED2606B7A6}"/>
              </a:ext>
            </a:extLst>
          </p:cNvPr>
          <p:cNvSpPr>
            <a:spLocks noGrp="1"/>
          </p:cNvSpPr>
          <p:nvPr>
            <p:ph type="sldNum" sz="quarter" idx="5"/>
          </p:nvPr>
        </p:nvSpPr>
        <p:spPr/>
        <p:txBody>
          <a:bodyPr/>
          <a:lstStyle/>
          <a:p>
            <a:fld id="{9A3724CB-D8F9-462D-A248-6B58A1F05218}" type="slidenum">
              <a:rPr lang="en-US" smtClean="0"/>
              <a:t>20</a:t>
            </a:fld>
            <a:endParaRPr lang="en-US"/>
          </a:p>
        </p:txBody>
      </p:sp>
    </p:spTree>
    <p:extLst>
      <p:ext uri="{BB962C8B-B14F-4D97-AF65-F5344CB8AC3E}">
        <p14:creationId xmlns:p14="http://schemas.microsoft.com/office/powerpoint/2010/main" val="130254752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E3B295-2257-FD36-50A4-7F9D7935CB0E}"/>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0D0544BF-1E9E-9F92-3444-81B1D585E47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84097240-520E-DE6D-F074-46B2C77A0261}"/>
              </a:ext>
            </a:extLst>
          </p:cNvPr>
          <p:cNvSpPr>
            <a:spLocks noGrp="1"/>
          </p:cNvSpPr>
          <p:nvPr>
            <p:ph type="dt" sz="half" idx="10"/>
          </p:nvPr>
        </p:nvSpPr>
        <p:spPr/>
        <p:txBody>
          <a:bodyPr/>
          <a:lstStyle/>
          <a:p>
            <a:fld id="{08BE633E-DE5A-47FC-8961-56092D0DB330}" type="datetimeFigureOut">
              <a:rPr lang="en-US" smtClean="0"/>
              <a:t>1/16/2026</a:t>
            </a:fld>
            <a:endParaRPr lang="en-US"/>
          </a:p>
        </p:txBody>
      </p:sp>
      <p:sp>
        <p:nvSpPr>
          <p:cNvPr id="5" name="Footer Placeholder 4">
            <a:extLst>
              <a:ext uri="{FF2B5EF4-FFF2-40B4-BE49-F238E27FC236}">
                <a16:creationId xmlns:a16="http://schemas.microsoft.com/office/drawing/2014/main" id="{C1FD392A-E105-84C7-D787-DF6202CC0D9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F79FD0E-F4FA-24C1-C167-789BB68EBEE4}"/>
              </a:ext>
            </a:extLst>
          </p:cNvPr>
          <p:cNvSpPr>
            <a:spLocks noGrp="1"/>
          </p:cNvSpPr>
          <p:nvPr>
            <p:ph type="sldNum" sz="quarter" idx="12"/>
          </p:nvPr>
        </p:nvSpPr>
        <p:spPr/>
        <p:txBody>
          <a:bodyPr/>
          <a:lstStyle/>
          <a:p>
            <a:fld id="{EE29EF70-F83E-4151-AECD-D7031D711BCE}" type="slidenum">
              <a:rPr lang="en-US" smtClean="0"/>
              <a:t>‹#›</a:t>
            </a:fld>
            <a:endParaRPr lang="en-US"/>
          </a:p>
        </p:txBody>
      </p:sp>
    </p:spTree>
    <p:extLst>
      <p:ext uri="{BB962C8B-B14F-4D97-AF65-F5344CB8AC3E}">
        <p14:creationId xmlns:p14="http://schemas.microsoft.com/office/powerpoint/2010/main" val="215545085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ECE083-33C0-CBC9-2114-9BD9979E5254}"/>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89687458-ECA4-B4C7-5E58-E2A8C90FFB03}"/>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EADA745-8E63-3DFB-F2D9-F949283923AB}"/>
              </a:ext>
            </a:extLst>
          </p:cNvPr>
          <p:cNvSpPr>
            <a:spLocks noGrp="1"/>
          </p:cNvSpPr>
          <p:nvPr>
            <p:ph type="dt" sz="half" idx="10"/>
          </p:nvPr>
        </p:nvSpPr>
        <p:spPr/>
        <p:txBody>
          <a:bodyPr/>
          <a:lstStyle/>
          <a:p>
            <a:fld id="{08BE633E-DE5A-47FC-8961-56092D0DB330}" type="datetimeFigureOut">
              <a:rPr lang="en-US" smtClean="0"/>
              <a:t>1/16/2026</a:t>
            </a:fld>
            <a:endParaRPr lang="en-US"/>
          </a:p>
        </p:txBody>
      </p:sp>
      <p:sp>
        <p:nvSpPr>
          <p:cNvPr id="5" name="Footer Placeholder 4">
            <a:extLst>
              <a:ext uri="{FF2B5EF4-FFF2-40B4-BE49-F238E27FC236}">
                <a16:creationId xmlns:a16="http://schemas.microsoft.com/office/drawing/2014/main" id="{28EDF019-4875-0E1F-84F6-0063BAD68BF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0A38398-E32D-7DF9-24DE-F92BED6FB654}"/>
              </a:ext>
            </a:extLst>
          </p:cNvPr>
          <p:cNvSpPr>
            <a:spLocks noGrp="1"/>
          </p:cNvSpPr>
          <p:nvPr>
            <p:ph type="sldNum" sz="quarter" idx="12"/>
          </p:nvPr>
        </p:nvSpPr>
        <p:spPr/>
        <p:txBody>
          <a:bodyPr/>
          <a:lstStyle/>
          <a:p>
            <a:fld id="{EE29EF70-F83E-4151-AECD-D7031D711BCE}" type="slidenum">
              <a:rPr lang="en-US" smtClean="0"/>
              <a:t>‹#›</a:t>
            </a:fld>
            <a:endParaRPr lang="en-US"/>
          </a:p>
        </p:txBody>
      </p:sp>
    </p:spTree>
    <p:extLst>
      <p:ext uri="{BB962C8B-B14F-4D97-AF65-F5344CB8AC3E}">
        <p14:creationId xmlns:p14="http://schemas.microsoft.com/office/powerpoint/2010/main" val="130306272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CC88CAC-C925-3C84-2B11-9EE458849B9F}"/>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C1DE9602-2F04-A69E-5128-75ABCD777E5F}"/>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094992B-8010-F1CB-0F0E-E0289B69BF53}"/>
              </a:ext>
            </a:extLst>
          </p:cNvPr>
          <p:cNvSpPr>
            <a:spLocks noGrp="1"/>
          </p:cNvSpPr>
          <p:nvPr>
            <p:ph type="dt" sz="half" idx="10"/>
          </p:nvPr>
        </p:nvSpPr>
        <p:spPr/>
        <p:txBody>
          <a:bodyPr/>
          <a:lstStyle/>
          <a:p>
            <a:fld id="{08BE633E-DE5A-47FC-8961-56092D0DB330}" type="datetimeFigureOut">
              <a:rPr lang="en-US" smtClean="0"/>
              <a:t>1/16/2026</a:t>
            </a:fld>
            <a:endParaRPr lang="en-US"/>
          </a:p>
        </p:txBody>
      </p:sp>
      <p:sp>
        <p:nvSpPr>
          <p:cNvPr id="5" name="Footer Placeholder 4">
            <a:extLst>
              <a:ext uri="{FF2B5EF4-FFF2-40B4-BE49-F238E27FC236}">
                <a16:creationId xmlns:a16="http://schemas.microsoft.com/office/drawing/2014/main" id="{67F5F087-C762-D9D8-FC3D-9CC07AFA203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D7F7978-B7C8-1AAE-FA77-BB080971B10A}"/>
              </a:ext>
            </a:extLst>
          </p:cNvPr>
          <p:cNvSpPr>
            <a:spLocks noGrp="1"/>
          </p:cNvSpPr>
          <p:nvPr>
            <p:ph type="sldNum" sz="quarter" idx="12"/>
          </p:nvPr>
        </p:nvSpPr>
        <p:spPr/>
        <p:txBody>
          <a:bodyPr/>
          <a:lstStyle/>
          <a:p>
            <a:fld id="{EE29EF70-F83E-4151-AECD-D7031D711BCE}" type="slidenum">
              <a:rPr lang="en-US" smtClean="0"/>
              <a:t>‹#›</a:t>
            </a:fld>
            <a:endParaRPr lang="en-US"/>
          </a:p>
        </p:txBody>
      </p:sp>
    </p:spTree>
    <p:extLst>
      <p:ext uri="{BB962C8B-B14F-4D97-AF65-F5344CB8AC3E}">
        <p14:creationId xmlns:p14="http://schemas.microsoft.com/office/powerpoint/2010/main" val="71522335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FE5E60-5335-7311-5F8A-DDB8E4BCC7C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AD8B6B0-764B-494B-0B63-0960E4EAD7FE}"/>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F2E291D-DA42-8F45-4FBD-A91D419D3857}"/>
              </a:ext>
            </a:extLst>
          </p:cNvPr>
          <p:cNvSpPr>
            <a:spLocks noGrp="1"/>
          </p:cNvSpPr>
          <p:nvPr>
            <p:ph type="dt" sz="half" idx="10"/>
          </p:nvPr>
        </p:nvSpPr>
        <p:spPr/>
        <p:txBody>
          <a:bodyPr/>
          <a:lstStyle/>
          <a:p>
            <a:fld id="{08BE633E-DE5A-47FC-8961-56092D0DB330}" type="datetimeFigureOut">
              <a:rPr lang="en-US" smtClean="0"/>
              <a:t>1/16/2026</a:t>
            </a:fld>
            <a:endParaRPr lang="en-US"/>
          </a:p>
        </p:txBody>
      </p:sp>
      <p:sp>
        <p:nvSpPr>
          <p:cNvPr id="5" name="Footer Placeholder 4">
            <a:extLst>
              <a:ext uri="{FF2B5EF4-FFF2-40B4-BE49-F238E27FC236}">
                <a16:creationId xmlns:a16="http://schemas.microsoft.com/office/drawing/2014/main" id="{A987CABD-7F13-56C2-470B-6E89B2DBDE6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1F9CB19-E7B5-6B50-D75C-BA53954C41DE}"/>
              </a:ext>
            </a:extLst>
          </p:cNvPr>
          <p:cNvSpPr>
            <a:spLocks noGrp="1"/>
          </p:cNvSpPr>
          <p:nvPr>
            <p:ph type="sldNum" sz="quarter" idx="12"/>
          </p:nvPr>
        </p:nvSpPr>
        <p:spPr/>
        <p:txBody>
          <a:bodyPr/>
          <a:lstStyle/>
          <a:p>
            <a:fld id="{EE29EF70-F83E-4151-AECD-D7031D711BCE}" type="slidenum">
              <a:rPr lang="en-US" smtClean="0"/>
              <a:t>‹#›</a:t>
            </a:fld>
            <a:endParaRPr lang="en-US"/>
          </a:p>
        </p:txBody>
      </p:sp>
    </p:spTree>
    <p:extLst>
      <p:ext uri="{BB962C8B-B14F-4D97-AF65-F5344CB8AC3E}">
        <p14:creationId xmlns:p14="http://schemas.microsoft.com/office/powerpoint/2010/main" val="40847058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BAAB61-32B2-792C-91AA-D407E81946C9}"/>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15B2EAB7-2C41-3DD1-9663-C524003FD546}"/>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C8948A72-047C-C03D-0763-CFB55029C9E1}"/>
              </a:ext>
            </a:extLst>
          </p:cNvPr>
          <p:cNvSpPr>
            <a:spLocks noGrp="1"/>
          </p:cNvSpPr>
          <p:nvPr>
            <p:ph type="dt" sz="half" idx="10"/>
          </p:nvPr>
        </p:nvSpPr>
        <p:spPr/>
        <p:txBody>
          <a:bodyPr/>
          <a:lstStyle/>
          <a:p>
            <a:fld id="{08BE633E-DE5A-47FC-8961-56092D0DB330}" type="datetimeFigureOut">
              <a:rPr lang="en-US" smtClean="0"/>
              <a:t>1/16/2026</a:t>
            </a:fld>
            <a:endParaRPr lang="en-US"/>
          </a:p>
        </p:txBody>
      </p:sp>
      <p:sp>
        <p:nvSpPr>
          <p:cNvPr id="5" name="Footer Placeholder 4">
            <a:extLst>
              <a:ext uri="{FF2B5EF4-FFF2-40B4-BE49-F238E27FC236}">
                <a16:creationId xmlns:a16="http://schemas.microsoft.com/office/drawing/2014/main" id="{90D40707-4E1E-B30A-8F21-76DCD63C42B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BB5EE89-8700-895C-93D7-F3D165733820}"/>
              </a:ext>
            </a:extLst>
          </p:cNvPr>
          <p:cNvSpPr>
            <a:spLocks noGrp="1"/>
          </p:cNvSpPr>
          <p:nvPr>
            <p:ph type="sldNum" sz="quarter" idx="12"/>
          </p:nvPr>
        </p:nvSpPr>
        <p:spPr/>
        <p:txBody>
          <a:bodyPr/>
          <a:lstStyle/>
          <a:p>
            <a:fld id="{EE29EF70-F83E-4151-AECD-D7031D711BCE}" type="slidenum">
              <a:rPr lang="en-US" smtClean="0"/>
              <a:t>‹#›</a:t>
            </a:fld>
            <a:endParaRPr lang="en-US"/>
          </a:p>
        </p:txBody>
      </p:sp>
    </p:spTree>
    <p:extLst>
      <p:ext uri="{BB962C8B-B14F-4D97-AF65-F5344CB8AC3E}">
        <p14:creationId xmlns:p14="http://schemas.microsoft.com/office/powerpoint/2010/main" val="405969346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C8D667-099D-CF82-BFE6-CC3E5DC6B5E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DB57579-9C26-1E7E-94F0-E616EBB3C5D1}"/>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76B03B7D-2F98-C02C-D3C3-838AB99A3933}"/>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C3702D7E-AFBD-570B-ED3C-EDC60D44EEB0}"/>
              </a:ext>
            </a:extLst>
          </p:cNvPr>
          <p:cNvSpPr>
            <a:spLocks noGrp="1"/>
          </p:cNvSpPr>
          <p:nvPr>
            <p:ph type="dt" sz="half" idx="10"/>
          </p:nvPr>
        </p:nvSpPr>
        <p:spPr/>
        <p:txBody>
          <a:bodyPr/>
          <a:lstStyle/>
          <a:p>
            <a:fld id="{08BE633E-DE5A-47FC-8961-56092D0DB330}" type="datetimeFigureOut">
              <a:rPr lang="en-US" smtClean="0"/>
              <a:t>1/16/2026</a:t>
            </a:fld>
            <a:endParaRPr lang="en-US"/>
          </a:p>
        </p:txBody>
      </p:sp>
      <p:sp>
        <p:nvSpPr>
          <p:cNvPr id="6" name="Footer Placeholder 5">
            <a:extLst>
              <a:ext uri="{FF2B5EF4-FFF2-40B4-BE49-F238E27FC236}">
                <a16:creationId xmlns:a16="http://schemas.microsoft.com/office/drawing/2014/main" id="{8578BB2D-6546-2B19-649A-069FD190776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5EC5828-2E38-7754-3FBE-F535AB1AE77F}"/>
              </a:ext>
            </a:extLst>
          </p:cNvPr>
          <p:cNvSpPr>
            <a:spLocks noGrp="1"/>
          </p:cNvSpPr>
          <p:nvPr>
            <p:ph type="sldNum" sz="quarter" idx="12"/>
          </p:nvPr>
        </p:nvSpPr>
        <p:spPr/>
        <p:txBody>
          <a:bodyPr/>
          <a:lstStyle/>
          <a:p>
            <a:fld id="{EE29EF70-F83E-4151-AECD-D7031D711BCE}" type="slidenum">
              <a:rPr lang="en-US" smtClean="0"/>
              <a:t>‹#›</a:t>
            </a:fld>
            <a:endParaRPr lang="en-US"/>
          </a:p>
        </p:txBody>
      </p:sp>
    </p:spTree>
    <p:extLst>
      <p:ext uri="{BB962C8B-B14F-4D97-AF65-F5344CB8AC3E}">
        <p14:creationId xmlns:p14="http://schemas.microsoft.com/office/powerpoint/2010/main" val="31127005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9F1AF8-6935-F896-5565-5B05065F4F2B}"/>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82D1B9FD-23C6-E5C2-1B9E-C42DB854FEA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0F3F017B-AA5E-734F-EA4C-FB6520676F38}"/>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52D1EAFB-6965-326F-2F78-60AD0B6BA4F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D6EF4ED-5381-A67F-53DE-611736AB3427}"/>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5B7EE372-31E5-6D68-97F1-E9429F6477DC}"/>
              </a:ext>
            </a:extLst>
          </p:cNvPr>
          <p:cNvSpPr>
            <a:spLocks noGrp="1"/>
          </p:cNvSpPr>
          <p:nvPr>
            <p:ph type="dt" sz="half" idx="10"/>
          </p:nvPr>
        </p:nvSpPr>
        <p:spPr/>
        <p:txBody>
          <a:bodyPr/>
          <a:lstStyle/>
          <a:p>
            <a:fld id="{08BE633E-DE5A-47FC-8961-56092D0DB330}" type="datetimeFigureOut">
              <a:rPr lang="en-US" smtClean="0"/>
              <a:t>1/16/2026</a:t>
            </a:fld>
            <a:endParaRPr lang="en-US"/>
          </a:p>
        </p:txBody>
      </p:sp>
      <p:sp>
        <p:nvSpPr>
          <p:cNvPr id="8" name="Footer Placeholder 7">
            <a:extLst>
              <a:ext uri="{FF2B5EF4-FFF2-40B4-BE49-F238E27FC236}">
                <a16:creationId xmlns:a16="http://schemas.microsoft.com/office/drawing/2014/main" id="{8B31855C-7C99-F219-5F73-3774EBC797B7}"/>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8DFFBBF5-5D06-E9F6-1501-E0A33665F002}"/>
              </a:ext>
            </a:extLst>
          </p:cNvPr>
          <p:cNvSpPr>
            <a:spLocks noGrp="1"/>
          </p:cNvSpPr>
          <p:nvPr>
            <p:ph type="sldNum" sz="quarter" idx="12"/>
          </p:nvPr>
        </p:nvSpPr>
        <p:spPr/>
        <p:txBody>
          <a:bodyPr/>
          <a:lstStyle/>
          <a:p>
            <a:fld id="{EE29EF70-F83E-4151-AECD-D7031D711BCE}" type="slidenum">
              <a:rPr lang="en-US" smtClean="0"/>
              <a:t>‹#›</a:t>
            </a:fld>
            <a:endParaRPr lang="en-US"/>
          </a:p>
        </p:txBody>
      </p:sp>
    </p:spTree>
    <p:extLst>
      <p:ext uri="{BB962C8B-B14F-4D97-AF65-F5344CB8AC3E}">
        <p14:creationId xmlns:p14="http://schemas.microsoft.com/office/powerpoint/2010/main" val="28231067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2C1815-A06D-CC5A-907E-1268CBD8A67C}"/>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CDC2C187-C6B7-891A-2074-967FF9E3C060}"/>
              </a:ext>
            </a:extLst>
          </p:cNvPr>
          <p:cNvSpPr>
            <a:spLocks noGrp="1"/>
          </p:cNvSpPr>
          <p:nvPr>
            <p:ph type="dt" sz="half" idx="10"/>
          </p:nvPr>
        </p:nvSpPr>
        <p:spPr/>
        <p:txBody>
          <a:bodyPr/>
          <a:lstStyle/>
          <a:p>
            <a:fld id="{08BE633E-DE5A-47FC-8961-56092D0DB330}" type="datetimeFigureOut">
              <a:rPr lang="en-US" smtClean="0"/>
              <a:t>1/16/2026</a:t>
            </a:fld>
            <a:endParaRPr lang="en-US"/>
          </a:p>
        </p:txBody>
      </p:sp>
      <p:sp>
        <p:nvSpPr>
          <p:cNvPr id="4" name="Footer Placeholder 3">
            <a:extLst>
              <a:ext uri="{FF2B5EF4-FFF2-40B4-BE49-F238E27FC236}">
                <a16:creationId xmlns:a16="http://schemas.microsoft.com/office/drawing/2014/main" id="{B3255B9D-9C90-E2AD-3E23-40892E8E3E22}"/>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0C6167AD-ACAA-1A7F-8BCD-203E6D4A5997}"/>
              </a:ext>
            </a:extLst>
          </p:cNvPr>
          <p:cNvSpPr>
            <a:spLocks noGrp="1"/>
          </p:cNvSpPr>
          <p:nvPr>
            <p:ph type="sldNum" sz="quarter" idx="12"/>
          </p:nvPr>
        </p:nvSpPr>
        <p:spPr/>
        <p:txBody>
          <a:bodyPr/>
          <a:lstStyle/>
          <a:p>
            <a:fld id="{EE29EF70-F83E-4151-AECD-D7031D711BCE}" type="slidenum">
              <a:rPr lang="en-US" smtClean="0"/>
              <a:t>‹#›</a:t>
            </a:fld>
            <a:endParaRPr lang="en-US"/>
          </a:p>
        </p:txBody>
      </p:sp>
    </p:spTree>
    <p:extLst>
      <p:ext uri="{BB962C8B-B14F-4D97-AF65-F5344CB8AC3E}">
        <p14:creationId xmlns:p14="http://schemas.microsoft.com/office/powerpoint/2010/main" val="383609215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A065DE16-D65A-B048-01F3-5C9AA325F058}"/>
              </a:ext>
            </a:extLst>
          </p:cNvPr>
          <p:cNvSpPr>
            <a:spLocks noGrp="1"/>
          </p:cNvSpPr>
          <p:nvPr>
            <p:ph type="dt" sz="half" idx="10"/>
          </p:nvPr>
        </p:nvSpPr>
        <p:spPr/>
        <p:txBody>
          <a:bodyPr/>
          <a:lstStyle/>
          <a:p>
            <a:fld id="{08BE633E-DE5A-47FC-8961-56092D0DB330}" type="datetimeFigureOut">
              <a:rPr lang="en-US" smtClean="0"/>
              <a:t>1/16/2026</a:t>
            </a:fld>
            <a:endParaRPr lang="en-US"/>
          </a:p>
        </p:txBody>
      </p:sp>
      <p:sp>
        <p:nvSpPr>
          <p:cNvPr id="3" name="Footer Placeholder 2">
            <a:extLst>
              <a:ext uri="{FF2B5EF4-FFF2-40B4-BE49-F238E27FC236}">
                <a16:creationId xmlns:a16="http://schemas.microsoft.com/office/drawing/2014/main" id="{80205217-790F-008D-19EC-3B33391AF7F9}"/>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06CC8AC4-5B91-92D6-7615-210E62746188}"/>
              </a:ext>
            </a:extLst>
          </p:cNvPr>
          <p:cNvSpPr>
            <a:spLocks noGrp="1"/>
          </p:cNvSpPr>
          <p:nvPr>
            <p:ph type="sldNum" sz="quarter" idx="12"/>
          </p:nvPr>
        </p:nvSpPr>
        <p:spPr/>
        <p:txBody>
          <a:bodyPr/>
          <a:lstStyle/>
          <a:p>
            <a:fld id="{EE29EF70-F83E-4151-AECD-D7031D711BCE}" type="slidenum">
              <a:rPr lang="en-US" smtClean="0"/>
              <a:t>‹#›</a:t>
            </a:fld>
            <a:endParaRPr lang="en-US"/>
          </a:p>
        </p:txBody>
      </p:sp>
    </p:spTree>
    <p:extLst>
      <p:ext uri="{BB962C8B-B14F-4D97-AF65-F5344CB8AC3E}">
        <p14:creationId xmlns:p14="http://schemas.microsoft.com/office/powerpoint/2010/main" val="16599930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4765C4-A256-0EF9-4D3E-5644A527346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00774B85-E09A-E959-DDAA-E590DD3FB68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622D35CF-A29E-CA1F-72D5-DAA238F0DCD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26AE2CC-3ADB-32B0-A0BE-C4C9D4F0FAA6}"/>
              </a:ext>
            </a:extLst>
          </p:cNvPr>
          <p:cNvSpPr>
            <a:spLocks noGrp="1"/>
          </p:cNvSpPr>
          <p:nvPr>
            <p:ph type="dt" sz="half" idx="10"/>
          </p:nvPr>
        </p:nvSpPr>
        <p:spPr/>
        <p:txBody>
          <a:bodyPr/>
          <a:lstStyle/>
          <a:p>
            <a:fld id="{08BE633E-DE5A-47FC-8961-56092D0DB330}" type="datetimeFigureOut">
              <a:rPr lang="en-US" smtClean="0"/>
              <a:t>1/16/2026</a:t>
            </a:fld>
            <a:endParaRPr lang="en-US"/>
          </a:p>
        </p:txBody>
      </p:sp>
      <p:sp>
        <p:nvSpPr>
          <p:cNvPr id="6" name="Footer Placeholder 5">
            <a:extLst>
              <a:ext uri="{FF2B5EF4-FFF2-40B4-BE49-F238E27FC236}">
                <a16:creationId xmlns:a16="http://schemas.microsoft.com/office/drawing/2014/main" id="{DA9FCEDA-5749-CF01-A066-C01C49D1339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F7E08F3-8A88-3BB8-4669-603B98D70F30}"/>
              </a:ext>
            </a:extLst>
          </p:cNvPr>
          <p:cNvSpPr>
            <a:spLocks noGrp="1"/>
          </p:cNvSpPr>
          <p:nvPr>
            <p:ph type="sldNum" sz="quarter" idx="12"/>
          </p:nvPr>
        </p:nvSpPr>
        <p:spPr/>
        <p:txBody>
          <a:bodyPr/>
          <a:lstStyle/>
          <a:p>
            <a:fld id="{EE29EF70-F83E-4151-AECD-D7031D711BCE}" type="slidenum">
              <a:rPr lang="en-US" smtClean="0"/>
              <a:t>‹#›</a:t>
            </a:fld>
            <a:endParaRPr lang="en-US"/>
          </a:p>
        </p:txBody>
      </p:sp>
    </p:spTree>
    <p:extLst>
      <p:ext uri="{BB962C8B-B14F-4D97-AF65-F5344CB8AC3E}">
        <p14:creationId xmlns:p14="http://schemas.microsoft.com/office/powerpoint/2010/main" val="29960495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3AA699-DF4C-9DB8-F16D-5EC2814ED76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B517C78C-B2FF-2B2F-D101-658B14806AE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02D1F2A5-8594-1A60-A59D-FCF567AD39A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E8091DA-3822-7C6A-61C0-9502E89E0663}"/>
              </a:ext>
            </a:extLst>
          </p:cNvPr>
          <p:cNvSpPr>
            <a:spLocks noGrp="1"/>
          </p:cNvSpPr>
          <p:nvPr>
            <p:ph type="dt" sz="half" idx="10"/>
          </p:nvPr>
        </p:nvSpPr>
        <p:spPr/>
        <p:txBody>
          <a:bodyPr/>
          <a:lstStyle/>
          <a:p>
            <a:fld id="{08BE633E-DE5A-47FC-8961-56092D0DB330}" type="datetimeFigureOut">
              <a:rPr lang="en-US" smtClean="0"/>
              <a:t>1/16/2026</a:t>
            </a:fld>
            <a:endParaRPr lang="en-US"/>
          </a:p>
        </p:txBody>
      </p:sp>
      <p:sp>
        <p:nvSpPr>
          <p:cNvPr id="6" name="Footer Placeholder 5">
            <a:extLst>
              <a:ext uri="{FF2B5EF4-FFF2-40B4-BE49-F238E27FC236}">
                <a16:creationId xmlns:a16="http://schemas.microsoft.com/office/drawing/2014/main" id="{F210653B-729D-5980-9769-86C9B1E10B4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33A52B3-6CE5-1349-1C28-E12DE4159A0D}"/>
              </a:ext>
            </a:extLst>
          </p:cNvPr>
          <p:cNvSpPr>
            <a:spLocks noGrp="1"/>
          </p:cNvSpPr>
          <p:nvPr>
            <p:ph type="sldNum" sz="quarter" idx="12"/>
          </p:nvPr>
        </p:nvSpPr>
        <p:spPr/>
        <p:txBody>
          <a:bodyPr/>
          <a:lstStyle/>
          <a:p>
            <a:fld id="{EE29EF70-F83E-4151-AECD-D7031D711BCE}" type="slidenum">
              <a:rPr lang="en-US" smtClean="0"/>
              <a:t>‹#›</a:t>
            </a:fld>
            <a:endParaRPr lang="en-US"/>
          </a:p>
        </p:txBody>
      </p:sp>
    </p:spTree>
    <p:extLst>
      <p:ext uri="{BB962C8B-B14F-4D97-AF65-F5344CB8AC3E}">
        <p14:creationId xmlns:p14="http://schemas.microsoft.com/office/powerpoint/2010/main" val="218547913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8E86ADD-1EB7-C572-872E-7E47E5AC9C8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A6DB5102-5FAF-AD8D-17C7-D1D85FEEA5A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BF29889-93C7-676D-FAE2-A1550699A6F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08BE633E-DE5A-47FC-8961-56092D0DB330}" type="datetimeFigureOut">
              <a:rPr lang="en-US" smtClean="0"/>
              <a:t>1/16/2026</a:t>
            </a:fld>
            <a:endParaRPr lang="en-US"/>
          </a:p>
        </p:txBody>
      </p:sp>
      <p:sp>
        <p:nvSpPr>
          <p:cNvPr id="5" name="Footer Placeholder 4">
            <a:extLst>
              <a:ext uri="{FF2B5EF4-FFF2-40B4-BE49-F238E27FC236}">
                <a16:creationId xmlns:a16="http://schemas.microsoft.com/office/drawing/2014/main" id="{EEFDDAA6-3A86-DCB0-BF11-B87D4011502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E8EB24C3-AEE5-9FCE-2989-E3A9C756960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EE29EF70-F83E-4151-AECD-D7031D711BCE}" type="slidenum">
              <a:rPr lang="en-US" smtClean="0"/>
              <a:t>‹#›</a:t>
            </a:fld>
            <a:endParaRPr lang="en-US"/>
          </a:p>
        </p:txBody>
      </p:sp>
    </p:spTree>
    <p:extLst>
      <p:ext uri="{BB962C8B-B14F-4D97-AF65-F5344CB8AC3E}">
        <p14:creationId xmlns:p14="http://schemas.microsoft.com/office/powerpoint/2010/main" val="18363723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http://www.co2pathways.org/"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8.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8.png"/></Relationships>
</file>

<file path=ppt/slides/_rels/slide21.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18.pn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hyperlink" Target="http://www.co2pathways.org/" TargetMode="Externa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hyperlink" Target="http://www.co2pathways.org/"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3A395A-C681-35DD-76B4-0187DF6D58FB}"/>
              </a:ext>
            </a:extLst>
          </p:cNvPr>
          <p:cNvSpPr>
            <a:spLocks noGrp="1"/>
          </p:cNvSpPr>
          <p:nvPr>
            <p:ph type="ctrTitle"/>
          </p:nvPr>
        </p:nvSpPr>
        <p:spPr>
          <a:xfrm>
            <a:off x="1524000" y="1122363"/>
            <a:ext cx="9144000" cy="1383093"/>
          </a:xfrm>
        </p:spPr>
        <p:txBody>
          <a:bodyPr/>
          <a:lstStyle/>
          <a:p>
            <a:r>
              <a:rPr lang="en-US" dirty="0"/>
              <a:t>CO2 Pathways Model</a:t>
            </a:r>
          </a:p>
        </p:txBody>
      </p:sp>
      <p:sp>
        <p:nvSpPr>
          <p:cNvPr id="3" name="Subtitle 2">
            <a:extLst>
              <a:ext uri="{FF2B5EF4-FFF2-40B4-BE49-F238E27FC236}">
                <a16:creationId xmlns:a16="http://schemas.microsoft.com/office/drawing/2014/main" id="{00C61A23-F328-F267-745C-18C93C24209F}"/>
              </a:ext>
            </a:extLst>
          </p:cNvPr>
          <p:cNvSpPr>
            <a:spLocks noGrp="1"/>
          </p:cNvSpPr>
          <p:nvPr>
            <p:ph type="subTitle" idx="1"/>
          </p:nvPr>
        </p:nvSpPr>
        <p:spPr/>
        <p:txBody>
          <a:bodyPr/>
          <a:lstStyle/>
          <a:p>
            <a:r>
              <a:rPr lang="en-US" dirty="0">
                <a:hlinkClick r:id="rId2"/>
              </a:rPr>
              <a:t>http://www.co2pathways.org</a:t>
            </a:r>
            <a:endParaRPr lang="en-US" dirty="0"/>
          </a:p>
          <a:p>
            <a:r>
              <a:rPr lang="en-US" dirty="0"/>
              <a:t>Bruce Parker</a:t>
            </a:r>
          </a:p>
          <a:p>
            <a:r>
              <a:rPr lang="en-US" dirty="0"/>
              <a:t>January 16, 2026</a:t>
            </a:r>
          </a:p>
        </p:txBody>
      </p:sp>
      <p:sp>
        <p:nvSpPr>
          <p:cNvPr id="4" name="TextBox 3">
            <a:extLst>
              <a:ext uri="{FF2B5EF4-FFF2-40B4-BE49-F238E27FC236}">
                <a16:creationId xmlns:a16="http://schemas.microsoft.com/office/drawing/2014/main" id="{7457D939-CBE1-7ADC-041F-874C03E8696F}"/>
              </a:ext>
            </a:extLst>
          </p:cNvPr>
          <p:cNvSpPr txBox="1"/>
          <p:nvPr/>
        </p:nvSpPr>
        <p:spPr>
          <a:xfrm>
            <a:off x="0" y="6596390"/>
            <a:ext cx="12192000" cy="261610"/>
          </a:xfrm>
          <a:prstGeom prst="rect">
            <a:avLst/>
          </a:prstGeom>
          <a:noFill/>
        </p:spPr>
        <p:txBody>
          <a:bodyPr wrap="square" rtlCol="0">
            <a:spAutoFit/>
          </a:bodyPr>
          <a:lstStyle/>
          <a:p>
            <a:r>
              <a:rPr lang="en-US" sz="1100" dirty="0"/>
              <a:t>This slide show demonstrates how to use the “CO2 Pathways Model”</a:t>
            </a:r>
          </a:p>
        </p:txBody>
      </p:sp>
    </p:spTree>
    <p:extLst>
      <p:ext uri="{BB962C8B-B14F-4D97-AF65-F5344CB8AC3E}">
        <p14:creationId xmlns:p14="http://schemas.microsoft.com/office/powerpoint/2010/main" val="420720710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9EE5BAE-D7FB-7C48-79C6-2034BE77003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B217E7C-D5AF-9F42-8A1D-8E90182CF3E1}"/>
              </a:ext>
            </a:extLst>
          </p:cNvPr>
          <p:cNvSpPr>
            <a:spLocks noGrp="1"/>
          </p:cNvSpPr>
          <p:nvPr>
            <p:ph type="title"/>
          </p:nvPr>
        </p:nvSpPr>
        <p:spPr/>
        <p:txBody>
          <a:bodyPr/>
          <a:lstStyle/>
          <a:p>
            <a:r>
              <a:rPr lang="en-US" dirty="0"/>
              <a:t>CO2 Pathways Model – How it Works</a:t>
            </a:r>
          </a:p>
        </p:txBody>
      </p:sp>
      <p:sp>
        <p:nvSpPr>
          <p:cNvPr id="3" name="Content Placeholder 2">
            <a:extLst>
              <a:ext uri="{FF2B5EF4-FFF2-40B4-BE49-F238E27FC236}">
                <a16:creationId xmlns:a16="http://schemas.microsoft.com/office/drawing/2014/main" id="{B5646CC5-1662-7BCB-79B8-4C691DDA7B73}"/>
              </a:ext>
            </a:extLst>
          </p:cNvPr>
          <p:cNvSpPr>
            <a:spLocks noGrp="1"/>
          </p:cNvSpPr>
          <p:nvPr>
            <p:ph idx="1"/>
          </p:nvPr>
        </p:nvSpPr>
        <p:spPr>
          <a:xfrm>
            <a:off x="838200" y="1505585"/>
            <a:ext cx="10710672" cy="4351338"/>
          </a:xfrm>
        </p:spPr>
        <p:txBody>
          <a:bodyPr/>
          <a:lstStyle/>
          <a:p>
            <a:pPr marL="0" indent="0">
              <a:buNone/>
            </a:pPr>
            <a:endParaRPr lang="en-US" sz="4000" b="1" dirty="0"/>
          </a:p>
          <a:p>
            <a:pPr marL="0" indent="0">
              <a:buNone/>
            </a:pPr>
            <a:endParaRPr lang="en-US" dirty="0"/>
          </a:p>
        </p:txBody>
      </p:sp>
      <p:sp>
        <p:nvSpPr>
          <p:cNvPr id="4" name="TextBox 3">
            <a:extLst>
              <a:ext uri="{FF2B5EF4-FFF2-40B4-BE49-F238E27FC236}">
                <a16:creationId xmlns:a16="http://schemas.microsoft.com/office/drawing/2014/main" id="{B40C36E6-C50D-4FB5-9FA8-0B9384D4251D}"/>
              </a:ext>
            </a:extLst>
          </p:cNvPr>
          <p:cNvSpPr txBox="1"/>
          <p:nvPr/>
        </p:nvSpPr>
        <p:spPr>
          <a:xfrm>
            <a:off x="0" y="6596390"/>
            <a:ext cx="12192000" cy="261610"/>
          </a:xfrm>
          <a:prstGeom prst="rect">
            <a:avLst/>
          </a:prstGeom>
          <a:noFill/>
        </p:spPr>
        <p:txBody>
          <a:bodyPr wrap="square">
            <a:spAutoFit/>
          </a:bodyPr>
          <a:lstStyle/>
          <a:p>
            <a:r>
              <a:rPr lang="en-US" sz="1100" dirty="0"/>
              <a:t>The CO2 Pathways Model is very simple</a:t>
            </a:r>
          </a:p>
        </p:txBody>
      </p:sp>
    </p:spTree>
    <p:extLst>
      <p:ext uri="{BB962C8B-B14F-4D97-AF65-F5344CB8AC3E}">
        <p14:creationId xmlns:p14="http://schemas.microsoft.com/office/powerpoint/2010/main" val="145674085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F03F951-1013-B2AC-B4B1-82AC3FA413C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F622A2E-2221-E3FF-537C-72BE2E528BA1}"/>
              </a:ext>
            </a:extLst>
          </p:cNvPr>
          <p:cNvSpPr>
            <a:spLocks noGrp="1"/>
          </p:cNvSpPr>
          <p:nvPr>
            <p:ph type="title"/>
          </p:nvPr>
        </p:nvSpPr>
        <p:spPr/>
        <p:txBody>
          <a:bodyPr/>
          <a:lstStyle/>
          <a:p>
            <a:r>
              <a:rPr lang="en-US" dirty="0"/>
              <a:t>CO2 Pathways Model – How it Works</a:t>
            </a:r>
          </a:p>
        </p:txBody>
      </p:sp>
      <p:sp>
        <p:nvSpPr>
          <p:cNvPr id="3" name="Content Placeholder 2">
            <a:extLst>
              <a:ext uri="{FF2B5EF4-FFF2-40B4-BE49-F238E27FC236}">
                <a16:creationId xmlns:a16="http://schemas.microsoft.com/office/drawing/2014/main" id="{7AFA9CC7-71B4-65DA-15C0-7F05C758B1D5}"/>
              </a:ext>
            </a:extLst>
          </p:cNvPr>
          <p:cNvSpPr>
            <a:spLocks noGrp="1"/>
          </p:cNvSpPr>
          <p:nvPr>
            <p:ph idx="1"/>
          </p:nvPr>
        </p:nvSpPr>
        <p:spPr>
          <a:xfrm>
            <a:off x="838200" y="1505585"/>
            <a:ext cx="10710672" cy="4351338"/>
          </a:xfrm>
        </p:spPr>
        <p:txBody>
          <a:bodyPr/>
          <a:lstStyle/>
          <a:p>
            <a:r>
              <a:rPr lang="en-US" dirty="0"/>
              <a:t>Use the chart from a previous slide to determine the carbon budget for a percent chance and a desired temperature increase</a:t>
            </a:r>
          </a:p>
          <a:p>
            <a:pPr marL="0" indent="0">
              <a:buNone/>
            </a:pPr>
            <a:endParaRPr lang="en-US" sz="4000" b="1" dirty="0"/>
          </a:p>
          <a:p>
            <a:pPr marL="0" indent="0">
              <a:buNone/>
            </a:pPr>
            <a:endParaRPr lang="en-US" dirty="0"/>
          </a:p>
        </p:txBody>
      </p:sp>
      <p:sp>
        <p:nvSpPr>
          <p:cNvPr id="4" name="TextBox 3">
            <a:extLst>
              <a:ext uri="{FF2B5EF4-FFF2-40B4-BE49-F238E27FC236}">
                <a16:creationId xmlns:a16="http://schemas.microsoft.com/office/drawing/2014/main" id="{0D692313-338F-7979-7A79-564B9D73DC9A}"/>
              </a:ext>
            </a:extLst>
          </p:cNvPr>
          <p:cNvSpPr txBox="1"/>
          <p:nvPr/>
        </p:nvSpPr>
        <p:spPr>
          <a:xfrm>
            <a:off x="0" y="6596390"/>
            <a:ext cx="12192000" cy="261610"/>
          </a:xfrm>
          <a:prstGeom prst="rect">
            <a:avLst/>
          </a:prstGeom>
          <a:noFill/>
        </p:spPr>
        <p:txBody>
          <a:bodyPr wrap="square">
            <a:spAutoFit/>
          </a:bodyPr>
          <a:lstStyle/>
          <a:p>
            <a:r>
              <a:rPr lang="en-US" sz="1100" dirty="0"/>
              <a:t>First, use the chart from a previous slide to determine the carbon budget for a percent chance and a desired temperature increase</a:t>
            </a:r>
          </a:p>
        </p:txBody>
      </p:sp>
    </p:spTree>
    <p:extLst>
      <p:ext uri="{BB962C8B-B14F-4D97-AF65-F5344CB8AC3E}">
        <p14:creationId xmlns:p14="http://schemas.microsoft.com/office/powerpoint/2010/main" val="269693667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16ADE02-3377-63B7-44F7-A2AB586BAF0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698B3CE-8D9B-4935-3274-5E2521E603F4}"/>
              </a:ext>
            </a:extLst>
          </p:cNvPr>
          <p:cNvSpPr>
            <a:spLocks noGrp="1"/>
          </p:cNvSpPr>
          <p:nvPr>
            <p:ph type="title"/>
          </p:nvPr>
        </p:nvSpPr>
        <p:spPr/>
        <p:txBody>
          <a:bodyPr/>
          <a:lstStyle/>
          <a:p>
            <a:r>
              <a:rPr lang="en-US" dirty="0"/>
              <a:t>CO2 Pathways Model – How it Works</a:t>
            </a:r>
          </a:p>
        </p:txBody>
      </p:sp>
      <p:sp>
        <p:nvSpPr>
          <p:cNvPr id="3" name="Content Placeholder 2">
            <a:extLst>
              <a:ext uri="{FF2B5EF4-FFF2-40B4-BE49-F238E27FC236}">
                <a16:creationId xmlns:a16="http://schemas.microsoft.com/office/drawing/2014/main" id="{ABF4C14E-921A-7CCE-F0D7-A418FF0C1424}"/>
              </a:ext>
            </a:extLst>
          </p:cNvPr>
          <p:cNvSpPr>
            <a:spLocks noGrp="1"/>
          </p:cNvSpPr>
          <p:nvPr>
            <p:ph idx="1"/>
          </p:nvPr>
        </p:nvSpPr>
        <p:spPr>
          <a:xfrm>
            <a:off x="838200" y="1505585"/>
            <a:ext cx="10710672" cy="4351338"/>
          </a:xfrm>
        </p:spPr>
        <p:txBody>
          <a:bodyPr/>
          <a:lstStyle/>
          <a:p>
            <a:r>
              <a:rPr lang="en-US" dirty="0"/>
              <a:t>Use the chart from a previous slide to determine the carbon budget for a percent chance and a desired temperature increase</a:t>
            </a:r>
          </a:p>
          <a:p>
            <a:r>
              <a:rPr lang="en-US" dirty="0"/>
              <a:t>Calculate cumulative CO2 emissions from</a:t>
            </a:r>
          </a:p>
          <a:p>
            <a:pPr lvl="1"/>
            <a:r>
              <a:rPr lang="en-US" dirty="0"/>
              <a:t>Anthropogenic sources (using a simplified pathway)</a:t>
            </a:r>
          </a:p>
          <a:p>
            <a:pPr lvl="1"/>
            <a:r>
              <a:rPr lang="en-US" dirty="0"/>
              <a:t>Carbon feedbacks</a:t>
            </a:r>
          </a:p>
          <a:p>
            <a:pPr lvl="1"/>
            <a:r>
              <a:rPr lang="en-US" dirty="0"/>
              <a:t>CO2 captured at the source (CCS)</a:t>
            </a:r>
          </a:p>
          <a:p>
            <a:pPr marL="0" indent="0">
              <a:buNone/>
            </a:pPr>
            <a:endParaRPr lang="en-US" sz="4000" b="1" dirty="0"/>
          </a:p>
          <a:p>
            <a:pPr marL="0" indent="0">
              <a:buNone/>
            </a:pPr>
            <a:endParaRPr lang="en-US" dirty="0"/>
          </a:p>
        </p:txBody>
      </p:sp>
      <p:sp>
        <p:nvSpPr>
          <p:cNvPr id="4" name="TextBox 3">
            <a:extLst>
              <a:ext uri="{FF2B5EF4-FFF2-40B4-BE49-F238E27FC236}">
                <a16:creationId xmlns:a16="http://schemas.microsoft.com/office/drawing/2014/main" id="{7EBF3C4A-C7FC-602B-244E-0A99569793FB}"/>
              </a:ext>
            </a:extLst>
          </p:cNvPr>
          <p:cNvSpPr txBox="1"/>
          <p:nvPr/>
        </p:nvSpPr>
        <p:spPr>
          <a:xfrm>
            <a:off x="0" y="6596390"/>
            <a:ext cx="12192000" cy="261610"/>
          </a:xfrm>
          <a:prstGeom prst="rect">
            <a:avLst/>
          </a:prstGeom>
          <a:noFill/>
        </p:spPr>
        <p:txBody>
          <a:bodyPr wrap="square">
            <a:spAutoFit/>
          </a:bodyPr>
          <a:lstStyle/>
          <a:p>
            <a:r>
              <a:rPr lang="en-US" sz="1100" dirty="0"/>
              <a:t>Next, calculate cumulative CO2 emissions from Anthropogenic sources, carbon feedbacks, and  CO2 captured at the source</a:t>
            </a:r>
          </a:p>
        </p:txBody>
      </p:sp>
    </p:spTree>
    <p:extLst>
      <p:ext uri="{BB962C8B-B14F-4D97-AF65-F5344CB8AC3E}">
        <p14:creationId xmlns:p14="http://schemas.microsoft.com/office/powerpoint/2010/main" val="396933402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F1508A1-1247-6DA0-9185-7CB4AF174A8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E43E15F-3C50-3B42-BDFA-B7E91F23064C}"/>
              </a:ext>
            </a:extLst>
          </p:cNvPr>
          <p:cNvSpPr>
            <a:spLocks noGrp="1"/>
          </p:cNvSpPr>
          <p:nvPr>
            <p:ph type="title"/>
          </p:nvPr>
        </p:nvSpPr>
        <p:spPr/>
        <p:txBody>
          <a:bodyPr/>
          <a:lstStyle/>
          <a:p>
            <a:r>
              <a:rPr lang="en-US" dirty="0"/>
              <a:t>CO2 Pathways Model – How it Works</a:t>
            </a:r>
          </a:p>
        </p:txBody>
      </p:sp>
      <p:sp>
        <p:nvSpPr>
          <p:cNvPr id="3" name="Content Placeholder 2">
            <a:extLst>
              <a:ext uri="{FF2B5EF4-FFF2-40B4-BE49-F238E27FC236}">
                <a16:creationId xmlns:a16="http://schemas.microsoft.com/office/drawing/2014/main" id="{B3EF7B1F-81AB-82EA-692B-5A9608C982F2}"/>
              </a:ext>
            </a:extLst>
          </p:cNvPr>
          <p:cNvSpPr>
            <a:spLocks noGrp="1"/>
          </p:cNvSpPr>
          <p:nvPr>
            <p:ph idx="1"/>
          </p:nvPr>
        </p:nvSpPr>
        <p:spPr>
          <a:xfrm>
            <a:off x="838200" y="1505585"/>
            <a:ext cx="10710672" cy="4351338"/>
          </a:xfrm>
        </p:spPr>
        <p:txBody>
          <a:bodyPr/>
          <a:lstStyle/>
          <a:p>
            <a:r>
              <a:rPr lang="en-US" dirty="0"/>
              <a:t>Use the chart from a previous slide to determine the carbon budget for a percent chance and a desired temperature increase</a:t>
            </a:r>
          </a:p>
          <a:p>
            <a:r>
              <a:rPr lang="en-US" dirty="0"/>
              <a:t>Calculate cumulative CO2 emissions from</a:t>
            </a:r>
          </a:p>
          <a:p>
            <a:pPr lvl="1"/>
            <a:r>
              <a:rPr lang="en-US" dirty="0"/>
              <a:t>Anthropogenic sources (using a simplified pathway)</a:t>
            </a:r>
          </a:p>
          <a:p>
            <a:pPr lvl="1"/>
            <a:r>
              <a:rPr lang="en-US" dirty="0"/>
              <a:t>Carbon feedbacks</a:t>
            </a:r>
          </a:p>
          <a:p>
            <a:pPr lvl="1"/>
            <a:r>
              <a:rPr lang="en-US" dirty="0"/>
              <a:t>CO2 captured at the source (CCS)</a:t>
            </a:r>
          </a:p>
          <a:p>
            <a:r>
              <a:rPr lang="en-US" dirty="0"/>
              <a:t>Calculate the amount of carbon dioxide that must be removed from the atmosphere (CDR) to meet the carbon budget</a:t>
            </a:r>
          </a:p>
          <a:p>
            <a:pPr marL="0" indent="0">
              <a:buNone/>
            </a:pPr>
            <a:r>
              <a:rPr lang="en-US" sz="2000" b="1" dirty="0"/>
              <a:t>   </a:t>
            </a:r>
            <a:r>
              <a:rPr lang="en-US" b="1" dirty="0"/>
              <a:t>CDR = Carbon budget – (Anthropogenic + Feedbacks + CCS)</a:t>
            </a:r>
          </a:p>
          <a:p>
            <a:pPr marL="0" indent="0">
              <a:buNone/>
            </a:pPr>
            <a:endParaRPr lang="en-US" sz="4000" b="1" dirty="0"/>
          </a:p>
          <a:p>
            <a:pPr marL="0" indent="0">
              <a:buNone/>
            </a:pPr>
            <a:endParaRPr lang="en-US" dirty="0"/>
          </a:p>
        </p:txBody>
      </p:sp>
      <p:sp>
        <p:nvSpPr>
          <p:cNvPr id="5" name="TextBox 4">
            <a:extLst>
              <a:ext uri="{FF2B5EF4-FFF2-40B4-BE49-F238E27FC236}">
                <a16:creationId xmlns:a16="http://schemas.microsoft.com/office/drawing/2014/main" id="{6C24A319-C69F-C63F-5A4A-FC6CECF1ACBF}"/>
              </a:ext>
            </a:extLst>
          </p:cNvPr>
          <p:cNvSpPr txBox="1"/>
          <p:nvPr/>
        </p:nvSpPr>
        <p:spPr>
          <a:xfrm>
            <a:off x="0" y="6596390"/>
            <a:ext cx="12192000" cy="261610"/>
          </a:xfrm>
          <a:prstGeom prst="rect">
            <a:avLst/>
          </a:prstGeom>
          <a:noFill/>
        </p:spPr>
        <p:txBody>
          <a:bodyPr wrap="square">
            <a:spAutoFit/>
          </a:bodyPr>
          <a:lstStyle/>
          <a:p>
            <a:r>
              <a:rPr lang="en-US" sz="1100" dirty="0"/>
              <a:t>And finally, calculate the amount of carbon dioxide that must be removed from the atmosphere (CDR) to meet the carbon budget by using this simple formula</a:t>
            </a:r>
          </a:p>
        </p:txBody>
      </p:sp>
    </p:spTree>
    <p:extLst>
      <p:ext uri="{BB962C8B-B14F-4D97-AF65-F5344CB8AC3E}">
        <p14:creationId xmlns:p14="http://schemas.microsoft.com/office/powerpoint/2010/main" val="283257545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835F203-604F-1143-6472-4574C314C07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874BA83-82D2-D079-A12D-1AA8FD1068C1}"/>
              </a:ext>
            </a:extLst>
          </p:cNvPr>
          <p:cNvSpPr>
            <a:spLocks noGrp="1"/>
          </p:cNvSpPr>
          <p:nvPr>
            <p:ph type="title"/>
          </p:nvPr>
        </p:nvSpPr>
        <p:spPr/>
        <p:txBody>
          <a:bodyPr/>
          <a:lstStyle/>
          <a:p>
            <a:r>
              <a:rPr lang="en-US" dirty="0"/>
              <a:t>CO2 Pathways Model</a:t>
            </a:r>
          </a:p>
        </p:txBody>
      </p:sp>
      <p:sp>
        <p:nvSpPr>
          <p:cNvPr id="4" name="TextBox 3">
            <a:extLst>
              <a:ext uri="{FF2B5EF4-FFF2-40B4-BE49-F238E27FC236}">
                <a16:creationId xmlns:a16="http://schemas.microsoft.com/office/drawing/2014/main" id="{39751A41-EEF6-3D83-E463-2188FEB9B1E7}"/>
              </a:ext>
            </a:extLst>
          </p:cNvPr>
          <p:cNvSpPr txBox="1"/>
          <p:nvPr/>
        </p:nvSpPr>
        <p:spPr>
          <a:xfrm>
            <a:off x="0" y="6596390"/>
            <a:ext cx="12192000" cy="261610"/>
          </a:xfrm>
          <a:prstGeom prst="rect">
            <a:avLst/>
          </a:prstGeom>
          <a:noFill/>
        </p:spPr>
        <p:txBody>
          <a:bodyPr wrap="square">
            <a:spAutoFit/>
          </a:bodyPr>
          <a:lstStyle/>
          <a:p>
            <a:r>
              <a:rPr lang="en-US" sz="1100" dirty="0"/>
              <a:t>This is a screen shot of the Web page where the model computes the CDR requirement when annual emissions decline at  a specific percent per year.  The following  slides review the various sections</a:t>
            </a:r>
          </a:p>
        </p:txBody>
      </p:sp>
      <p:sp>
        <p:nvSpPr>
          <p:cNvPr id="9" name="Rectangle 8">
            <a:extLst>
              <a:ext uri="{FF2B5EF4-FFF2-40B4-BE49-F238E27FC236}">
                <a16:creationId xmlns:a16="http://schemas.microsoft.com/office/drawing/2014/main" id="{8E1AF239-0BE4-A591-7B80-CA915762A365}"/>
              </a:ext>
            </a:extLst>
          </p:cNvPr>
          <p:cNvSpPr/>
          <p:nvPr/>
        </p:nvSpPr>
        <p:spPr>
          <a:xfrm>
            <a:off x="838200" y="1340094"/>
            <a:ext cx="9839325" cy="4917831"/>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3" name="Picture 12">
            <a:extLst>
              <a:ext uri="{FF2B5EF4-FFF2-40B4-BE49-F238E27FC236}">
                <a16:creationId xmlns:a16="http://schemas.microsoft.com/office/drawing/2014/main" id="{E8747A8D-89E3-90AC-B3A6-18E58A8785CF}"/>
              </a:ext>
            </a:extLst>
          </p:cNvPr>
          <p:cNvPicPr>
            <a:picLocks noChangeAspect="1"/>
          </p:cNvPicPr>
          <p:nvPr/>
        </p:nvPicPr>
        <p:blipFill>
          <a:blip r:embed="rId2"/>
          <a:stretch>
            <a:fillRect/>
          </a:stretch>
        </p:blipFill>
        <p:spPr>
          <a:xfrm>
            <a:off x="910760" y="1398928"/>
            <a:ext cx="9431104" cy="4800161"/>
          </a:xfrm>
          <a:prstGeom prst="rect">
            <a:avLst/>
          </a:prstGeom>
        </p:spPr>
      </p:pic>
    </p:spTree>
    <p:extLst>
      <p:ext uri="{BB962C8B-B14F-4D97-AF65-F5344CB8AC3E}">
        <p14:creationId xmlns:p14="http://schemas.microsoft.com/office/powerpoint/2010/main" val="218648164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8251732-29DB-BBD1-338E-AE80C444731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B34D822-E914-B339-2B6A-1EF08BCFB11E}"/>
              </a:ext>
            </a:extLst>
          </p:cNvPr>
          <p:cNvSpPr>
            <a:spLocks noGrp="1"/>
          </p:cNvSpPr>
          <p:nvPr>
            <p:ph type="title"/>
          </p:nvPr>
        </p:nvSpPr>
        <p:spPr/>
        <p:txBody>
          <a:bodyPr/>
          <a:lstStyle/>
          <a:p>
            <a:r>
              <a:rPr lang="en-US" dirty="0"/>
              <a:t>CO2 Pathways Model – Percent Chance</a:t>
            </a:r>
          </a:p>
        </p:txBody>
      </p:sp>
      <p:sp>
        <p:nvSpPr>
          <p:cNvPr id="3" name="Content Placeholder 2">
            <a:extLst>
              <a:ext uri="{FF2B5EF4-FFF2-40B4-BE49-F238E27FC236}">
                <a16:creationId xmlns:a16="http://schemas.microsoft.com/office/drawing/2014/main" id="{B03838CD-0594-77F1-A812-735B36506D9A}"/>
              </a:ext>
            </a:extLst>
          </p:cNvPr>
          <p:cNvSpPr>
            <a:spLocks noGrp="1"/>
          </p:cNvSpPr>
          <p:nvPr>
            <p:ph idx="1"/>
          </p:nvPr>
        </p:nvSpPr>
        <p:spPr>
          <a:xfrm>
            <a:off x="838200" y="1690688"/>
            <a:ext cx="10710672" cy="4351338"/>
          </a:xfrm>
        </p:spPr>
        <p:txBody>
          <a:bodyPr/>
          <a:lstStyle/>
          <a:p>
            <a:pPr marL="0" indent="0">
              <a:buNone/>
            </a:pPr>
            <a:r>
              <a:rPr lang="en-US" sz="4000" dirty="0"/>
              <a:t>Three options are available</a:t>
            </a:r>
          </a:p>
          <a:p>
            <a:pPr marL="0" indent="0">
              <a:buNone/>
            </a:pPr>
            <a:endParaRPr lang="en-US" sz="4000" b="1" dirty="0"/>
          </a:p>
          <a:p>
            <a:endParaRPr lang="en-US" dirty="0"/>
          </a:p>
        </p:txBody>
      </p:sp>
      <p:sp>
        <p:nvSpPr>
          <p:cNvPr id="4" name="TextBox 3">
            <a:extLst>
              <a:ext uri="{FF2B5EF4-FFF2-40B4-BE49-F238E27FC236}">
                <a16:creationId xmlns:a16="http://schemas.microsoft.com/office/drawing/2014/main" id="{C3C81CA3-2033-520E-ECAC-AAF6B2ACE647}"/>
              </a:ext>
            </a:extLst>
          </p:cNvPr>
          <p:cNvSpPr txBox="1"/>
          <p:nvPr/>
        </p:nvSpPr>
        <p:spPr>
          <a:xfrm>
            <a:off x="0" y="6596390"/>
            <a:ext cx="12192000" cy="261610"/>
          </a:xfrm>
          <a:prstGeom prst="rect">
            <a:avLst/>
          </a:prstGeom>
          <a:noFill/>
        </p:spPr>
        <p:txBody>
          <a:bodyPr wrap="square">
            <a:spAutoFit/>
          </a:bodyPr>
          <a:lstStyle/>
          <a:p>
            <a:r>
              <a:rPr lang="en-US" sz="1100" dirty="0"/>
              <a:t>Three options are available for the Percent Chance of meeting a temperature increase</a:t>
            </a:r>
          </a:p>
        </p:txBody>
      </p:sp>
      <p:pic>
        <p:nvPicPr>
          <p:cNvPr id="6" name="Picture 5">
            <a:extLst>
              <a:ext uri="{FF2B5EF4-FFF2-40B4-BE49-F238E27FC236}">
                <a16:creationId xmlns:a16="http://schemas.microsoft.com/office/drawing/2014/main" id="{413247E1-E87D-427C-6FA8-3EDE59BEEB75}"/>
              </a:ext>
            </a:extLst>
          </p:cNvPr>
          <p:cNvPicPr>
            <a:picLocks noChangeAspect="1"/>
          </p:cNvPicPr>
          <p:nvPr/>
        </p:nvPicPr>
        <p:blipFill>
          <a:blip r:embed="rId2"/>
          <a:stretch>
            <a:fillRect/>
          </a:stretch>
        </p:blipFill>
        <p:spPr>
          <a:xfrm>
            <a:off x="3000375" y="2814637"/>
            <a:ext cx="6191250" cy="1228725"/>
          </a:xfrm>
          <a:prstGeom prst="rect">
            <a:avLst/>
          </a:prstGeom>
        </p:spPr>
      </p:pic>
    </p:spTree>
    <p:extLst>
      <p:ext uri="{BB962C8B-B14F-4D97-AF65-F5344CB8AC3E}">
        <p14:creationId xmlns:p14="http://schemas.microsoft.com/office/powerpoint/2010/main" val="10894371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04B9FEC-75BE-D32B-79C0-3C532B9B0FA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2ECE51A-6C65-BAAB-7EA6-039A92BB9654}"/>
              </a:ext>
            </a:extLst>
          </p:cNvPr>
          <p:cNvSpPr>
            <a:spLocks noGrp="1"/>
          </p:cNvSpPr>
          <p:nvPr>
            <p:ph type="title"/>
          </p:nvPr>
        </p:nvSpPr>
        <p:spPr/>
        <p:txBody>
          <a:bodyPr/>
          <a:lstStyle/>
          <a:p>
            <a:r>
              <a:rPr lang="en-US" dirty="0"/>
              <a:t>CO2 Pathways Model – Desired Temp. Incr.</a:t>
            </a:r>
          </a:p>
        </p:txBody>
      </p:sp>
      <p:sp>
        <p:nvSpPr>
          <p:cNvPr id="3" name="Content Placeholder 2">
            <a:extLst>
              <a:ext uri="{FF2B5EF4-FFF2-40B4-BE49-F238E27FC236}">
                <a16:creationId xmlns:a16="http://schemas.microsoft.com/office/drawing/2014/main" id="{6F6BDD45-B99D-84EF-3E62-6FF8FD81F1B6}"/>
              </a:ext>
            </a:extLst>
          </p:cNvPr>
          <p:cNvSpPr>
            <a:spLocks noGrp="1"/>
          </p:cNvSpPr>
          <p:nvPr>
            <p:ph idx="1"/>
          </p:nvPr>
        </p:nvSpPr>
        <p:spPr>
          <a:xfrm>
            <a:off x="838200" y="1690688"/>
            <a:ext cx="7372540" cy="4351338"/>
          </a:xfrm>
        </p:spPr>
        <p:txBody>
          <a:bodyPr/>
          <a:lstStyle/>
          <a:p>
            <a:pPr marL="0" indent="0">
              <a:buNone/>
            </a:pPr>
            <a:r>
              <a:rPr lang="en-US" dirty="0"/>
              <a:t>A value between 1</a:t>
            </a:r>
            <a:r>
              <a:rPr lang="en-US" dirty="0">
                <a:cs typeface="Times New Roman" panose="02020603050405020304" pitchFamily="18" charset="0"/>
              </a:rPr>
              <a:t>⁰C</a:t>
            </a:r>
            <a:r>
              <a:rPr lang="en-US" dirty="0"/>
              <a:t> and 3</a:t>
            </a:r>
            <a:r>
              <a:rPr lang="en-US" dirty="0">
                <a:cs typeface="Times New Roman" panose="02020603050405020304" pitchFamily="18" charset="0"/>
              </a:rPr>
              <a:t>⁰C</a:t>
            </a:r>
            <a:r>
              <a:rPr lang="en-US" dirty="0"/>
              <a:t> can be selected.</a:t>
            </a:r>
          </a:p>
          <a:p>
            <a:pPr marL="0" indent="0">
              <a:buNone/>
            </a:pPr>
            <a:endParaRPr lang="en-US" sz="4000" b="1" dirty="0"/>
          </a:p>
          <a:p>
            <a:endParaRPr lang="en-US" dirty="0"/>
          </a:p>
        </p:txBody>
      </p:sp>
      <p:sp>
        <p:nvSpPr>
          <p:cNvPr id="4" name="TextBox 3">
            <a:extLst>
              <a:ext uri="{FF2B5EF4-FFF2-40B4-BE49-F238E27FC236}">
                <a16:creationId xmlns:a16="http://schemas.microsoft.com/office/drawing/2014/main" id="{2E2F72A2-9844-D5CA-C8BE-309678263F20}"/>
              </a:ext>
            </a:extLst>
          </p:cNvPr>
          <p:cNvSpPr txBox="1"/>
          <p:nvPr/>
        </p:nvSpPr>
        <p:spPr>
          <a:xfrm>
            <a:off x="0" y="6596390"/>
            <a:ext cx="12192000" cy="261610"/>
          </a:xfrm>
          <a:prstGeom prst="rect">
            <a:avLst/>
          </a:prstGeom>
          <a:noFill/>
        </p:spPr>
        <p:txBody>
          <a:bodyPr wrap="square">
            <a:spAutoFit/>
          </a:bodyPr>
          <a:lstStyle/>
          <a:p>
            <a:r>
              <a:rPr lang="en-US" sz="1100" dirty="0"/>
              <a:t>For the desired temperature Increase, any value between 1</a:t>
            </a:r>
            <a:r>
              <a:rPr lang="en-US" sz="1100" dirty="0">
                <a:cs typeface="Times New Roman" panose="02020603050405020304" pitchFamily="18" charset="0"/>
              </a:rPr>
              <a:t>⁰C</a:t>
            </a:r>
            <a:r>
              <a:rPr lang="en-US" sz="1100" dirty="0"/>
              <a:t> and 3 </a:t>
            </a:r>
            <a:r>
              <a:rPr lang="en-US" sz="1100" dirty="0">
                <a:cs typeface="Times New Roman" panose="02020603050405020304" pitchFamily="18" charset="0"/>
              </a:rPr>
              <a:t>⁰C</a:t>
            </a:r>
            <a:r>
              <a:rPr lang="en-US" sz="1100" dirty="0"/>
              <a:t> can be selected.  Note that the corresponding carbon budget is shown to the right.  </a:t>
            </a:r>
          </a:p>
        </p:txBody>
      </p:sp>
      <p:pic>
        <p:nvPicPr>
          <p:cNvPr id="7" name="Picture 6">
            <a:extLst>
              <a:ext uri="{FF2B5EF4-FFF2-40B4-BE49-F238E27FC236}">
                <a16:creationId xmlns:a16="http://schemas.microsoft.com/office/drawing/2014/main" id="{27AEEA66-C826-4611-D5D4-81DF66F326EC}"/>
              </a:ext>
            </a:extLst>
          </p:cNvPr>
          <p:cNvPicPr>
            <a:picLocks noChangeAspect="1"/>
          </p:cNvPicPr>
          <p:nvPr/>
        </p:nvPicPr>
        <p:blipFill>
          <a:blip r:embed="rId2"/>
          <a:stretch>
            <a:fillRect/>
          </a:stretch>
        </p:blipFill>
        <p:spPr>
          <a:xfrm>
            <a:off x="8210740" y="1481137"/>
            <a:ext cx="2396300" cy="4828013"/>
          </a:xfrm>
          <a:prstGeom prst="rect">
            <a:avLst/>
          </a:prstGeom>
        </p:spPr>
      </p:pic>
    </p:spTree>
    <p:extLst>
      <p:ext uri="{BB962C8B-B14F-4D97-AF65-F5344CB8AC3E}">
        <p14:creationId xmlns:p14="http://schemas.microsoft.com/office/powerpoint/2010/main" val="221484168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3AE90B5-3BC3-7992-BAA5-9F5E82A69BE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888E09C-DEB8-C0AB-59C5-8E4C2BC458E0}"/>
              </a:ext>
            </a:extLst>
          </p:cNvPr>
          <p:cNvSpPr>
            <a:spLocks noGrp="1"/>
          </p:cNvSpPr>
          <p:nvPr>
            <p:ph type="title"/>
          </p:nvPr>
        </p:nvSpPr>
        <p:spPr/>
        <p:txBody>
          <a:bodyPr/>
          <a:lstStyle/>
          <a:p>
            <a:r>
              <a:rPr lang="en-US" dirty="0"/>
              <a:t>CO2 Pathways Model – Desired Temp. Incr.</a:t>
            </a:r>
          </a:p>
        </p:txBody>
      </p:sp>
      <p:sp>
        <p:nvSpPr>
          <p:cNvPr id="3" name="Content Placeholder 2">
            <a:extLst>
              <a:ext uri="{FF2B5EF4-FFF2-40B4-BE49-F238E27FC236}">
                <a16:creationId xmlns:a16="http://schemas.microsoft.com/office/drawing/2014/main" id="{0AA0D95F-5844-F67D-604A-0F196750BA02}"/>
              </a:ext>
            </a:extLst>
          </p:cNvPr>
          <p:cNvSpPr>
            <a:spLocks noGrp="1"/>
          </p:cNvSpPr>
          <p:nvPr>
            <p:ph idx="1"/>
          </p:nvPr>
        </p:nvSpPr>
        <p:spPr>
          <a:xfrm>
            <a:off x="838200" y="1690688"/>
            <a:ext cx="7372540" cy="4351338"/>
          </a:xfrm>
        </p:spPr>
        <p:txBody>
          <a:bodyPr/>
          <a:lstStyle/>
          <a:p>
            <a:pPr marL="0" indent="0">
              <a:buNone/>
            </a:pPr>
            <a:r>
              <a:rPr lang="en-US" dirty="0"/>
              <a:t>A value between 1</a:t>
            </a:r>
            <a:r>
              <a:rPr lang="en-US" dirty="0">
                <a:cs typeface="Times New Roman" panose="02020603050405020304" pitchFamily="18" charset="0"/>
              </a:rPr>
              <a:t>⁰C</a:t>
            </a:r>
            <a:r>
              <a:rPr lang="en-US" dirty="0"/>
              <a:t> and 3</a:t>
            </a:r>
            <a:r>
              <a:rPr lang="en-US" dirty="0">
                <a:cs typeface="Times New Roman" panose="02020603050405020304" pitchFamily="18" charset="0"/>
              </a:rPr>
              <a:t>⁰C</a:t>
            </a:r>
            <a:r>
              <a:rPr lang="en-US" dirty="0"/>
              <a:t> can be selected.</a:t>
            </a:r>
          </a:p>
          <a:p>
            <a:pPr marL="0" indent="0">
              <a:buNone/>
            </a:pPr>
            <a:endParaRPr lang="en-US" sz="4000" b="1" dirty="0"/>
          </a:p>
          <a:p>
            <a:endParaRPr lang="en-US" dirty="0"/>
          </a:p>
        </p:txBody>
      </p:sp>
      <p:sp>
        <p:nvSpPr>
          <p:cNvPr id="4" name="TextBox 3">
            <a:extLst>
              <a:ext uri="{FF2B5EF4-FFF2-40B4-BE49-F238E27FC236}">
                <a16:creationId xmlns:a16="http://schemas.microsoft.com/office/drawing/2014/main" id="{852A8111-0564-9AC1-6B04-0C857CF15303}"/>
              </a:ext>
            </a:extLst>
          </p:cNvPr>
          <p:cNvSpPr txBox="1"/>
          <p:nvPr/>
        </p:nvSpPr>
        <p:spPr>
          <a:xfrm>
            <a:off x="0" y="6427113"/>
            <a:ext cx="12192000" cy="261610"/>
          </a:xfrm>
          <a:prstGeom prst="rect">
            <a:avLst/>
          </a:prstGeom>
          <a:noFill/>
        </p:spPr>
        <p:txBody>
          <a:bodyPr wrap="square">
            <a:spAutoFit/>
          </a:bodyPr>
          <a:lstStyle/>
          <a:p>
            <a:r>
              <a:rPr lang="en-US" sz="1100" dirty="0"/>
              <a:t>In this example, a 1.5</a:t>
            </a:r>
            <a:r>
              <a:rPr lang="en-US" sz="1100" dirty="0">
                <a:cs typeface="Times New Roman" panose="02020603050405020304" pitchFamily="18" charset="0"/>
              </a:rPr>
              <a:t> ⁰C</a:t>
            </a:r>
            <a:r>
              <a:rPr lang="en-US" sz="1100" dirty="0"/>
              <a:t> temperature increase has been selected and the corresponding carbon budget is 39 billion tons.</a:t>
            </a:r>
          </a:p>
        </p:txBody>
      </p:sp>
      <p:pic>
        <p:nvPicPr>
          <p:cNvPr id="7" name="Picture 6">
            <a:extLst>
              <a:ext uri="{FF2B5EF4-FFF2-40B4-BE49-F238E27FC236}">
                <a16:creationId xmlns:a16="http://schemas.microsoft.com/office/drawing/2014/main" id="{233889A8-191A-5D6E-ACF8-A3C982C1D43A}"/>
              </a:ext>
            </a:extLst>
          </p:cNvPr>
          <p:cNvPicPr>
            <a:picLocks noChangeAspect="1"/>
          </p:cNvPicPr>
          <p:nvPr/>
        </p:nvPicPr>
        <p:blipFill>
          <a:blip r:embed="rId2"/>
          <a:stretch>
            <a:fillRect/>
          </a:stretch>
        </p:blipFill>
        <p:spPr>
          <a:xfrm>
            <a:off x="8210740" y="1452351"/>
            <a:ext cx="2396300" cy="4828013"/>
          </a:xfrm>
          <a:prstGeom prst="rect">
            <a:avLst/>
          </a:prstGeom>
        </p:spPr>
      </p:pic>
      <p:sp>
        <p:nvSpPr>
          <p:cNvPr id="5" name="Oval 4">
            <a:extLst>
              <a:ext uri="{FF2B5EF4-FFF2-40B4-BE49-F238E27FC236}">
                <a16:creationId xmlns:a16="http://schemas.microsoft.com/office/drawing/2014/main" id="{CDC036EF-0284-783C-377F-E600BFBC9868}"/>
              </a:ext>
            </a:extLst>
          </p:cNvPr>
          <p:cNvSpPr/>
          <p:nvPr/>
        </p:nvSpPr>
        <p:spPr>
          <a:xfrm>
            <a:off x="8439911" y="4828032"/>
            <a:ext cx="448057" cy="384048"/>
          </a:xfrm>
          <a:prstGeom prst="ellipse">
            <a:avLst/>
          </a:prstGeom>
          <a:noFill/>
          <a:ln w="5080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a:extLst>
              <a:ext uri="{FF2B5EF4-FFF2-40B4-BE49-F238E27FC236}">
                <a16:creationId xmlns:a16="http://schemas.microsoft.com/office/drawing/2014/main" id="{BFD03E60-BBF9-9F07-46D4-87125B625AB3}"/>
              </a:ext>
            </a:extLst>
          </p:cNvPr>
          <p:cNvSpPr/>
          <p:nvPr/>
        </p:nvSpPr>
        <p:spPr>
          <a:xfrm>
            <a:off x="10229087" y="4828032"/>
            <a:ext cx="448057" cy="384048"/>
          </a:xfrm>
          <a:prstGeom prst="ellipse">
            <a:avLst/>
          </a:prstGeom>
          <a:noFill/>
          <a:ln w="5080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11901714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C5A11AF-DA97-3F78-2463-49B7084AEF8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3675894-3BC4-B93F-D827-185B77FFAD32}"/>
              </a:ext>
            </a:extLst>
          </p:cNvPr>
          <p:cNvSpPr>
            <a:spLocks noGrp="1"/>
          </p:cNvSpPr>
          <p:nvPr>
            <p:ph type="title"/>
          </p:nvPr>
        </p:nvSpPr>
        <p:spPr>
          <a:xfrm>
            <a:off x="838200" y="365125"/>
            <a:ext cx="11012424" cy="1325563"/>
          </a:xfrm>
        </p:spPr>
        <p:txBody>
          <a:bodyPr/>
          <a:lstStyle/>
          <a:p>
            <a:r>
              <a:rPr lang="en-US" dirty="0"/>
              <a:t>CO2 Pathways Model – Anthro. CO2 Emissions</a:t>
            </a:r>
          </a:p>
        </p:txBody>
      </p:sp>
      <p:sp>
        <p:nvSpPr>
          <p:cNvPr id="3" name="Content Placeholder 2">
            <a:extLst>
              <a:ext uri="{FF2B5EF4-FFF2-40B4-BE49-F238E27FC236}">
                <a16:creationId xmlns:a16="http://schemas.microsoft.com/office/drawing/2014/main" id="{4FFAE6B8-2FFB-F221-571B-439433E9FDAA}"/>
              </a:ext>
            </a:extLst>
          </p:cNvPr>
          <p:cNvSpPr>
            <a:spLocks noGrp="1"/>
          </p:cNvSpPr>
          <p:nvPr>
            <p:ph idx="1"/>
          </p:nvPr>
        </p:nvSpPr>
        <p:spPr>
          <a:xfrm>
            <a:off x="838200" y="1690688"/>
            <a:ext cx="6625780" cy="4351338"/>
          </a:xfrm>
        </p:spPr>
        <p:txBody>
          <a:bodyPr/>
          <a:lstStyle/>
          <a:p>
            <a:pPr marL="0" indent="0">
              <a:buNone/>
            </a:pPr>
            <a:endParaRPr lang="en-US" sz="4000" b="1" dirty="0"/>
          </a:p>
          <a:p>
            <a:endParaRPr lang="en-US" dirty="0"/>
          </a:p>
        </p:txBody>
      </p:sp>
      <p:sp>
        <p:nvSpPr>
          <p:cNvPr id="4" name="TextBox 3">
            <a:extLst>
              <a:ext uri="{FF2B5EF4-FFF2-40B4-BE49-F238E27FC236}">
                <a16:creationId xmlns:a16="http://schemas.microsoft.com/office/drawing/2014/main" id="{1DFD61EF-B9CD-FB04-BE64-2861560CF3AE}"/>
              </a:ext>
            </a:extLst>
          </p:cNvPr>
          <p:cNvSpPr txBox="1"/>
          <p:nvPr/>
        </p:nvSpPr>
        <p:spPr>
          <a:xfrm>
            <a:off x="0" y="6427113"/>
            <a:ext cx="12192000" cy="261610"/>
          </a:xfrm>
          <a:prstGeom prst="rect">
            <a:avLst/>
          </a:prstGeom>
          <a:noFill/>
        </p:spPr>
        <p:txBody>
          <a:bodyPr wrap="square">
            <a:spAutoFit/>
          </a:bodyPr>
          <a:lstStyle/>
          <a:p>
            <a:r>
              <a:rPr lang="en-US" sz="1100" dirty="0"/>
              <a:t>For anthropogenic CO2 emissions, select the CO2 emissions for 2025, the annual increase in CO2 emissions, and the year when CO2 emissions start to decline </a:t>
            </a:r>
          </a:p>
        </p:txBody>
      </p:sp>
      <p:pic>
        <p:nvPicPr>
          <p:cNvPr id="6" name="Picture 5">
            <a:extLst>
              <a:ext uri="{FF2B5EF4-FFF2-40B4-BE49-F238E27FC236}">
                <a16:creationId xmlns:a16="http://schemas.microsoft.com/office/drawing/2014/main" id="{8CCA255E-E208-BC84-CAFC-1D4FE305D2AD}"/>
              </a:ext>
            </a:extLst>
          </p:cNvPr>
          <p:cNvPicPr>
            <a:picLocks noChangeAspect="1"/>
          </p:cNvPicPr>
          <p:nvPr/>
        </p:nvPicPr>
        <p:blipFill>
          <a:blip r:embed="rId2"/>
          <a:stretch>
            <a:fillRect/>
          </a:stretch>
        </p:blipFill>
        <p:spPr>
          <a:xfrm>
            <a:off x="1860804" y="3389991"/>
            <a:ext cx="8037978" cy="1731867"/>
          </a:xfrm>
          <a:prstGeom prst="rect">
            <a:avLst/>
          </a:prstGeom>
        </p:spPr>
      </p:pic>
      <p:sp>
        <p:nvSpPr>
          <p:cNvPr id="8" name="TextBox 7">
            <a:extLst>
              <a:ext uri="{FF2B5EF4-FFF2-40B4-BE49-F238E27FC236}">
                <a16:creationId xmlns:a16="http://schemas.microsoft.com/office/drawing/2014/main" id="{78AB3C70-AF3C-D575-2492-D3820167A339}"/>
              </a:ext>
            </a:extLst>
          </p:cNvPr>
          <p:cNvSpPr txBox="1"/>
          <p:nvPr/>
        </p:nvSpPr>
        <p:spPr>
          <a:xfrm>
            <a:off x="920496" y="1418661"/>
            <a:ext cx="10433304" cy="1815882"/>
          </a:xfrm>
          <a:prstGeom prst="rect">
            <a:avLst/>
          </a:prstGeom>
          <a:noFill/>
        </p:spPr>
        <p:txBody>
          <a:bodyPr wrap="square" rtlCol="0">
            <a:spAutoFit/>
          </a:bodyPr>
          <a:lstStyle/>
          <a:p>
            <a:r>
              <a:rPr lang="en-US" sz="2800" dirty="0"/>
              <a:t>For anthropogenic CO2 emissions, select the</a:t>
            </a:r>
          </a:p>
          <a:p>
            <a:pPr marL="285750" indent="-285750">
              <a:buFont typeface="Arial" panose="020B0604020202020204" pitchFamily="34" charset="0"/>
              <a:buChar char="•"/>
            </a:pPr>
            <a:r>
              <a:rPr lang="en-US" sz="2800" dirty="0"/>
              <a:t>CO2 emissions for 2025</a:t>
            </a:r>
          </a:p>
          <a:p>
            <a:pPr marL="285750" indent="-285750">
              <a:buFont typeface="Arial" panose="020B0604020202020204" pitchFamily="34" charset="0"/>
              <a:buChar char="•"/>
            </a:pPr>
            <a:r>
              <a:rPr lang="en-US" sz="2800" dirty="0"/>
              <a:t>Annual increase in CO2 emissions</a:t>
            </a:r>
          </a:p>
          <a:p>
            <a:pPr marL="285750" indent="-285750">
              <a:buFont typeface="Arial" panose="020B0604020202020204" pitchFamily="34" charset="0"/>
              <a:buChar char="•"/>
            </a:pPr>
            <a:r>
              <a:rPr lang="en-US" sz="2800" dirty="0"/>
              <a:t>Year when CO2 emissions start to decline</a:t>
            </a:r>
          </a:p>
        </p:txBody>
      </p:sp>
    </p:spTree>
    <p:extLst>
      <p:ext uri="{BB962C8B-B14F-4D97-AF65-F5344CB8AC3E}">
        <p14:creationId xmlns:p14="http://schemas.microsoft.com/office/powerpoint/2010/main" val="84640912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00FC562-A29A-8CFD-AE07-9536645B023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99D5FAB-D9EE-15EC-37CC-491B95F7DF03}"/>
              </a:ext>
            </a:extLst>
          </p:cNvPr>
          <p:cNvSpPr>
            <a:spLocks noGrp="1"/>
          </p:cNvSpPr>
          <p:nvPr>
            <p:ph type="title"/>
          </p:nvPr>
        </p:nvSpPr>
        <p:spPr>
          <a:xfrm>
            <a:off x="838200" y="365125"/>
            <a:ext cx="11012424" cy="1325563"/>
          </a:xfrm>
        </p:spPr>
        <p:txBody>
          <a:bodyPr/>
          <a:lstStyle/>
          <a:p>
            <a:r>
              <a:rPr lang="en-US" dirty="0"/>
              <a:t>CO2 Pathways Model – Anthro. CO2 Emissions</a:t>
            </a:r>
          </a:p>
        </p:txBody>
      </p:sp>
      <p:sp>
        <p:nvSpPr>
          <p:cNvPr id="3" name="Content Placeholder 2">
            <a:extLst>
              <a:ext uri="{FF2B5EF4-FFF2-40B4-BE49-F238E27FC236}">
                <a16:creationId xmlns:a16="http://schemas.microsoft.com/office/drawing/2014/main" id="{F9DCB580-02CF-DD62-4266-45BD4FE7152E}"/>
              </a:ext>
            </a:extLst>
          </p:cNvPr>
          <p:cNvSpPr>
            <a:spLocks noGrp="1"/>
          </p:cNvSpPr>
          <p:nvPr>
            <p:ph idx="1"/>
          </p:nvPr>
        </p:nvSpPr>
        <p:spPr>
          <a:xfrm>
            <a:off x="838200" y="1690688"/>
            <a:ext cx="6625780" cy="4351338"/>
          </a:xfrm>
        </p:spPr>
        <p:txBody>
          <a:bodyPr/>
          <a:lstStyle/>
          <a:p>
            <a:pPr marL="0" indent="0">
              <a:buNone/>
            </a:pPr>
            <a:endParaRPr lang="en-US" sz="4000" b="1" dirty="0"/>
          </a:p>
          <a:p>
            <a:endParaRPr lang="en-US" dirty="0"/>
          </a:p>
        </p:txBody>
      </p:sp>
      <p:sp>
        <p:nvSpPr>
          <p:cNvPr id="4" name="TextBox 3">
            <a:extLst>
              <a:ext uri="{FF2B5EF4-FFF2-40B4-BE49-F238E27FC236}">
                <a16:creationId xmlns:a16="http://schemas.microsoft.com/office/drawing/2014/main" id="{13B5CE58-F0CC-6D05-8EA0-1C3AEF64DB31}"/>
              </a:ext>
            </a:extLst>
          </p:cNvPr>
          <p:cNvSpPr txBox="1"/>
          <p:nvPr/>
        </p:nvSpPr>
        <p:spPr>
          <a:xfrm>
            <a:off x="0" y="6456187"/>
            <a:ext cx="12192000" cy="430887"/>
          </a:xfrm>
          <a:prstGeom prst="rect">
            <a:avLst/>
          </a:prstGeom>
          <a:noFill/>
        </p:spPr>
        <p:txBody>
          <a:bodyPr wrap="square">
            <a:spAutoFit/>
          </a:bodyPr>
          <a:lstStyle/>
          <a:p>
            <a:r>
              <a:rPr lang="en-US" sz="1100" dirty="0"/>
              <a:t>The cumulative CO2 emissions for various annual percent reductions are displayed in the “Anthro. CO2 Emissions Reductions Starting in” section next to the corresponding expected temperature increase.  </a:t>
            </a:r>
          </a:p>
        </p:txBody>
      </p:sp>
      <p:sp>
        <p:nvSpPr>
          <p:cNvPr id="8" name="TextBox 7">
            <a:extLst>
              <a:ext uri="{FF2B5EF4-FFF2-40B4-BE49-F238E27FC236}">
                <a16:creationId xmlns:a16="http://schemas.microsoft.com/office/drawing/2014/main" id="{3AC963EF-9C6E-B060-E0B9-01561BDE1C07}"/>
              </a:ext>
            </a:extLst>
          </p:cNvPr>
          <p:cNvSpPr txBox="1"/>
          <p:nvPr/>
        </p:nvSpPr>
        <p:spPr>
          <a:xfrm>
            <a:off x="630936" y="1579626"/>
            <a:ext cx="6701028" cy="2616101"/>
          </a:xfrm>
          <a:prstGeom prst="rect">
            <a:avLst/>
          </a:prstGeom>
          <a:noFill/>
        </p:spPr>
        <p:txBody>
          <a:bodyPr wrap="square" rtlCol="0">
            <a:spAutoFit/>
          </a:bodyPr>
          <a:lstStyle/>
          <a:p>
            <a:r>
              <a:rPr lang="en-US" sz="2800" dirty="0"/>
              <a:t>Next, select the annual percent decline in anthropogenic emissions in the “Anthro. CO2 Emissions Reductions Starting in” section”</a:t>
            </a:r>
          </a:p>
          <a:p>
            <a:endParaRPr lang="en-US" sz="2400" dirty="0"/>
          </a:p>
          <a:p>
            <a:endParaRPr lang="en-US" sz="2800" dirty="0"/>
          </a:p>
        </p:txBody>
      </p:sp>
      <p:pic>
        <p:nvPicPr>
          <p:cNvPr id="7" name="Picture 6">
            <a:extLst>
              <a:ext uri="{FF2B5EF4-FFF2-40B4-BE49-F238E27FC236}">
                <a16:creationId xmlns:a16="http://schemas.microsoft.com/office/drawing/2014/main" id="{A8FF7B53-B2CE-3993-1023-556692CFDBB3}"/>
              </a:ext>
            </a:extLst>
          </p:cNvPr>
          <p:cNvPicPr>
            <a:picLocks noChangeAspect="1"/>
          </p:cNvPicPr>
          <p:nvPr/>
        </p:nvPicPr>
        <p:blipFill>
          <a:blip r:embed="rId3"/>
          <a:stretch>
            <a:fillRect/>
          </a:stretch>
        </p:blipFill>
        <p:spPr>
          <a:xfrm>
            <a:off x="7331964" y="1579626"/>
            <a:ext cx="4229100" cy="1200150"/>
          </a:xfrm>
          <a:prstGeom prst="rect">
            <a:avLst/>
          </a:prstGeom>
        </p:spPr>
      </p:pic>
      <p:pic>
        <p:nvPicPr>
          <p:cNvPr id="14" name="Picture 13">
            <a:extLst>
              <a:ext uri="{FF2B5EF4-FFF2-40B4-BE49-F238E27FC236}">
                <a16:creationId xmlns:a16="http://schemas.microsoft.com/office/drawing/2014/main" id="{2641B75B-398A-D626-F0B0-B0E8E19ACC84}"/>
              </a:ext>
            </a:extLst>
          </p:cNvPr>
          <p:cNvPicPr>
            <a:picLocks noChangeAspect="1"/>
          </p:cNvPicPr>
          <p:nvPr/>
        </p:nvPicPr>
        <p:blipFill>
          <a:blip r:embed="rId4"/>
          <a:stretch>
            <a:fillRect/>
          </a:stretch>
        </p:blipFill>
        <p:spPr>
          <a:xfrm>
            <a:off x="7331964" y="2779776"/>
            <a:ext cx="4229100" cy="3105150"/>
          </a:xfrm>
          <a:prstGeom prst="rect">
            <a:avLst/>
          </a:prstGeom>
        </p:spPr>
      </p:pic>
    </p:spTree>
    <p:extLst>
      <p:ext uri="{BB962C8B-B14F-4D97-AF65-F5344CB8AC3E}">
        <p14:creationId xmlns:p14="http://schemas.microsoft.com/office/powerpoint/2010/main" val="215669678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FD335E-4BE9-97B8-5BF2-1BE9144F696F}"/>
              </a:ext>
            </a:extLst>
          </p:cNvPr>
          <p:cNvSpPr>
            <a:spLocks noGrp="1"/>
          </p:cNvSpPr>
          <p:nvPr>
            <p:ph type="title"/>
          </p:nvPr>
        </p:nvSpPr>
        <p:spPr/>
        <p:txBody>
          <a:bodyPr/>
          <a:lstStyle/>
          <a:p>
            <a:r>
              <a:rPr lang="en-US" dirty="0"/>
              <a:t>CO2 Pathways Model</a:t>
            </a:r>
          </a:p>
        </p:txBody>
      </p:sp>
      <p:sp>
        <p:nvSpPr>
          <p:cNvPr id="3" name="Content Placeholder 2">
            <a:extLst>
              <a:ext uri="{FF2B5EF4-FFF2-40B4-BE49-F238E27FC236}">
                <a16:creationId xmlns:a16="http://schemas.microsoft.com/office/drawing/2014/main" id="{FC15FF35-25D6-8738-E031-15331BD343BF}"/>
              </a:ext>
            </a:extLst>
          </p:cNvPr>
          <p:cNvSpPr>
            <a:spLocks noGrp="1"/>
          </p:cNvSpPr>
          <p:nvPr>
            <p:ph idx="1"/>
          </p:nvPr>
        </p:nvSpPr>
        <p:spPr/>
        <p:txBody>
          <a:bodyPr>
            <a:normAutofit/>
          </a:bodyPr>
          <a:lstStyle/>
          <a:p>
            <a:r>
              <a:rPr lang="en-US" dirty="0"/>
              <a:t>The “CO2 Pathways Model” was designed to allow users to explore the impact of CO2 emissions on the global temperature increase in 2100.</a:t>
            </a:r>
          </a:p>
          <a:p>
            <a:endParaRPr lang="en-US" dirty="0"/>
          </a:p>
        </p:txBody>
      </p:sp>
      <p:sp>
        <p:nvSpPr>
          <p:cNvPr id="4" name="TextBox 3">
            <a:extLst>
              <a:ext uri="{FF2B5EF4-FFF2-40B4-BE49-F238E27FC236}">
                <a16:creationId xmlns:a16="http://schemas.microsoft.com/office/drawing/2014/main" id="{8B5BDFE1-1BA9-47D4-7965-B0BCF80151FD}"/>
              </a:ext>
            </a:extLst>
          </p:cNvPr>
          <p:cNvSpPr txBox="1"/>
          <p:nvPr/>
        </p:nvSpPr>
        <p:spPr>
          <a:xfrm>
            <a:off x="0" y="6596390"/>
            <a:ext cx="12192000" cy="261610"/>
          </a:xfrm>
          <a:prstGeom prst="rect">
            <a:avLst/>
          </a:prstGeom>
          <a:noFill/>
        </p:spPr>
        <p:txBody>
          <a:bodyPr wrap="square" rtlCol="0">
            <a:spAutoFit/>
          </a:bodyPr>
          <a:lstStyle/>
          <a:p>
            <a:r>
              <a:rPr lang="en-US" sz="1100" dirty="0"/>
              <a:t>The “CO2 Pathways Model” was designed to allow users to explore the impact of CO2 emissions on the global temperature increase in 2100.</a:t>
            </a:r>
          </a:p>
        </p:txBody>
      </p:sp>
    </p:spTree>
    <p:extLst>
      <p:ext uri="{BB962C8B-B14F-4D97-AF65-F5344CB8AC3E}">
        <p14:creationId xmlns:p14="http://schemas.microsoft.com/office/powerpoint/2010/main" val="120875347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5409AD7-ABAC-807F-B731-6B7173CC573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B2224D4-EF13-78C9-2CDA-B9D5B763C31C}"/>
              </a:ext>
            </a:extLst>
          </p:cNvPr>
          <p:cNvSpPr>
            <a:spLocks noGrp="1"/>
          </p:cNvSpPr>
          <p:nvPr>
            <p:ph type="title"/>
          </p:nvPr>
        </p:nvSpPr>
        <p:spPr>
          <a:xfrm>
            <a:off x="838200" y="365125"/>
            <a:ext cx="11012424" cy="1325563"/>
          </a:xfrm>
        </p:spPr>
        <p:txBody>
          <a:bodyPr/>
          <a:lstStyle/>
          <a:p>
            <a:r>
              <a:rPr lang="en-US" dirty="0"/>
              <a:t>CO2 Pathways Model – Anthro. CO2 Emissions</a:t>
            </a:r>
          </a:p>
        </p:txBody>
      </p:sp>
      <p:sp>
        <p:nvSpPr>
          <p:cNvPr id="3" name="Content Placeholder 2">
            <a:extLst>
              <a:ext uri="{FF2B5EF4-FFF2-40B4-BE49-F238E27FC236}">
                <a16:creationId xmlns:a16="http://schemas.microsoft.com/office/drawing/2014/main" id="{A1F35597-44D0-0499-0051-A458600F29F0}"/>
              </a:ext>
            </a:extLst>
          </p:cNvPr>
          <p:cNvSpPr>
            <a:spLocks noGrp="1"/>
          </p:cNvSpPr>
          <p:nvPr>
            <p:ph idx="1"/>
          </p:nvPr>
        </p:nvSpPr>
        <p:spPr>
          <a:xfrm>
            <a:off x="838200" y="1690688"/>
            <a:ext cx="6625780" cy="4351338"/>
          </a:xfrm>
        </p:spPr>
        <p:txBody>
          <a:bodyPr/>
          <a:lstStyle/>
          <a:p>
            <a:pPr marL="0" indent="0">
              <a:buNone/>
            </a:pPr>
            <a:endParaRPr lang="en-US" sz="4000" b="1" dirty="0"/>
          </a:p>
          <a:p>
            <a:endParaRPr lang="en-US" dirty="0"/>
          </a:p>
        </p:txBody>
      </p:sp>
      <p:sp>
        <p:nvSpPr>
          <p:cNvPr id="4" name="TextBox 3">
            <a:extLst>
              <a:ext uri="{FF2B5EF4-FFF2-40B4-BE49-F238E27FC236}">
                <a16:creationId xmlns:a16="http://schemas.microsoft.com/office/drawing/2014/main" id="{1DC43ACE-57A8-BBE0-2FF4-ECD3E7F4CB6F}"/>
              </a:ext>
            </a:extLst>
          </p:cNvPr>
          <p:cNvSpPr txBox="1"/>
          <p:nvPr/>
        </p:nvSpPr>
        <p:spPr>
          <a:xfrm>
            <a:off x="0" y="6456187"/>
            <a:ext cx="12192000" cy="430887"/>
          </a:xfrm>
          <a:prstGeom prst="rect">
            <a:avLst/>
          </a:prstGeom>
          <a:noFill/>
        </p:spPr>
        <p:txBody>
          <a:bodyPr wrap="square">
            <a:spAutoFit/>
          </a:bodyPr>
          <a:lstStyle/>
          <a:p>
            <a:r>
              <a:rPr lang="en-US" sz="1100" dirty="0"/>
              <a:t>In this example, an annual percent reduction of three percent after 2030 would result in cumulative emissions of almost 15 hundred gigatons of CO2 from 2026 through 2100, resulting in a temperature increase of about 2.4 degrees in 2100  if feedbacks, CCS, and CDR are excluded . Note that an annual 4% percent reduction  is very aggressive, comparable  to a WWII-level mobilization</a:t>
            </a:r>
          </a:p>
        </p:txBody>
      </p:sp>
      <p:sp>
        <p:nvSpPr>
          <p:cNvPr id="8" name="TextBox 7">
            <a:extLst>
              <a:ext uri="{FF2B5EF4-FFF2-40B4-BE49-F238E27FC236}">
                <a16:creationId xmlns:a16="http://schemas.microsoft.com/office/drawing/2014/main" id="{4A5621DB-4364-CAD6-7476-D2AD9FC0F114}"/>
              </a:ext>
            </a:extLst>
          </p:cNvPr>
          <p:cNvSpPr txBox="1"/>
          <p:nvPr/>
        </p:nvSpPr>
        <p:spPr>
          <a:xfrm>
            <a:off x="630936" y="1579626"/>
            <a:ext cx="6701028" cy="3539430"/>
          </a:xfrm>
          <a:prstGeom prst="rect">
            <a:avLst/>
          </a:prstGeom>
          <a:noFill/>
        </p:spPr>
        <p:txBody>
          <a:bodyPr wrap="square" rtlCol="0">
            <a:spAutoFit/>
          </a:bodyPr>
          <a:lstStyle/>
          <a:p>
            <a:r>
              <a:rPr lang="en-US" sz="2800" dirty="0"/>
              <a:t>Next, select the annual percent decline in anthropogenic emissions</a:t>
            </a:r>
          </a:p>
          <a:p>
            <a:endParaRPr lang="en-US" sz="2400" dirty="0"/>
          </a:p>
          <a:p>
            <a:r>
              <a:rPr lang="en-US" sz="2800" dirty="0"/>
              <a:t>A three percent annual reduction results in</a:t>
            </a:r>
          </a:p>
          <a:p>
            <a:pPr marL="457200" indent="-457200">
              <a:buFont typeface="Arial" panose="020B0604020202020204" pitchFamily="34" charset="0"/>
              <a:buChar char="•"/>
            </a:pPr>
            <a:r>
              <a:rPr lang="en-US" sz="2800" dirty="0"/>
              <a:t>1474 billion tons CO2 in 2100</a:t>
            </a:r>
          </a:p>
          <a:p>
            <a:pPr marL="457200" indent="-457200">
              <a:buFont typeface="Arial" panose="020B0604020202020204" pitchFamily="34" charset="0"/>
              <a:buChar char="•"/>
            </a:pPr>
            <a:r>
              <a:rPr lang="en-US" sz="2800" dirty="0"/>
              <a:t>A temperature increase of 2.4</a:t>
            </a:r>
            <a:r>
              <a:rPr lang="en-US" sz="2800" dirty="0">
                <a:cs typeface="Times New Roman" panose="02020603050405020304" pitchFamily="18" charset="0"/>
              </a:rPr>
              <a:t>⁰C</a:t>
            </a:r>
            <a:r>
              <a:rPr lang="en-US" sz="2800" dirty="0"/>
              <a:t> (excluding feedbacks, CCS, and CDR)</a:t>
            </a:r>
          </a:p>
          <a:p>
            <a:endParaRPr lang="en-US" sz="2800" dirty="0"/>
          </a:p>
        </p:txBody>
      </p:sp>
      <p:pic>
        <p:nvPicPr>
          <p:cNvPr id="7" name="Picture 6">
            <a:extLst>
              <a:ext uri="{FF2B5EF4-FFF2-40B4-BE49-F238E27FC236}">
                <a16:creationId xmlns:a16="http://schemas.microsoft.com/office/drawing/2014/main" id="{47904A3E-23CB-118F-C70B-F1F0EA1A0E84}"/>
              </a:ext>
            </a:extLst>
          </p:cNvPr>
          <p:cNvPicPr>
            <a:picLocks noChangeAspect="1"/>
          </p:cNvPicPr>
          <p:nvPr/>
        </p:nvPicPr>
        <p:blipFill>
          <a:blip r:embed="rId3"/>
          <a:stretch>
            <a:fillRect/>
          </a:stretch>
        </p:blipFill>
        <p:spPr>
          <a:xfrm>
            <a:off x="7331964" y="1579626"/>
            <a:ext cx="4229100" cy="1200150"/>
          </a:xfrm>
          <a:prstGeom prst="rect">
            <a:avLst/>
          </a:prstGeom>
        </p:spPr>
      </p:pic>
      <p:pic>
        <p:nvPicPr>
          <p:cNvPr id="14" name="Picture 13">
            <a:extLst>
              <a:ext uri="{FF2B5EF4-FFF2-40B4-BE49-F238E27FC236}">
                <a16:creationId xmlns:a16="http://schemas.microsoft.com/office/drawing/2014/main" id="{3EA55ADE-B15F-0ECD-1E51-FD9D0D91F701}"/>
              </a:ext>
            </a:extLst>
          </p:cNvPr>
          <p:cNvPicPr>
            <a:picLocks noChangeAspect="1"/>
          </p:cNvPicPr>
          <p:nvPr/>
        </p:nvPicPr>
        <p:blipFill>
          <a:blip r:embed="rId4"/>
          <a:stretch>
            <a:fillRect/>
          </a:stretch>
        </p:blipFill>
        <p:spPr>
          <a:xfrm>
            <a:off x="7331964" y="2779776"/>
            <a:ext cx="4229100" cy="3105150"/>
          </a:xfrm>
          <a:prstGeom prst="rect">
            <a:avLst/>
          </a:prstGeom>
        </p:spPr>
      </p:pic>
      <p:sp>
        <p:nvSpPr>
          <p:cNvPr id="5" name="Oval 4">
            <a:extLst>
              <a:ext uri="{FF2B5EF4-FFF2-40B4-BE49-F238E27FC236}">
                <a16:creationId xmlns:a16="http://schemas.microsoft.com/office/drawing/2014/main" id="{3B47768A-9DDA-A51D-20C6-9E257D4A454F}"/>
              </a:ext>
            </a:extLst>
          </p:cNvPr>
          <p:cNvSpPr/>
          <p:nvPr/>
        </p:nvSpPr>
        <p:spPr>
          <a:xfrm>
            <a:off x="10492232" y="5388770"/>
            <a:ext cx="628073" cy="711966"/>
          </a:xfrm>
          <a:prstGeom prst="ellipse">
            <a:avLst/>
          </a:prstGeom>
          <a:noFill/>
          <a:ln w="5080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Oval 5">
            <a:extLst>
              <a:ext uri="{FF2B5EF4-FFF2-40B4-BE49-F238E27FC236}">
                <a16:creationId xmlns:a16="http://schemas.microsoft.com/office/drawing/2014/main" id="{DA4A0633-CD30-959E-BCCD-5307B7D5E6C6}"/>
              </a:ext>
            </a:extLst>
          </p:cNvPr>
          <p:cNvSpPr/>
          <p:nvPr/>
        </p:nvSpPr>
        <p:spPr>
          <a:xfrm>
            <a:off x="7931912" y="5388770"/>
            <a:ext cx="628073" cy="711966"/>
          </a:xfrm>
          <a:prstGeom prst="ellipse">
            <a:avLst/>
          </a:prstGeom>
          <a:noFill/>
          <a:ln w="5080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90916053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B0FED28-DE6B-B201-54F6-C5254A5F369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7A90594-F877-6A10-CE50-97B3CA9A33F2}"/>
              </a:ext>
            </a:extLst>
          </p:cNvPr>
          <p:cNvSpPr>
            <a:spLocks noGrp="1"/>
          </p:cNvSpPr>
          <p:nvPr>
            <p:ph type="title"/>
          </p:nvPr>
        </p:nvSpPr>
        <p:spPr/>
        <p:txBody>
          <a:bodyPr/>
          <a:lstStyle/>
          <a:p>
            <a:r>
              <a:rPr lang="en-US" dirty="0"/>
              <a:t>CO2 Pathways Model – Carbon Feedbacks</a:t>
            </a:r>
          </a:p>
        </p:txBody>
      </p:sp>
      <p:sp>
        <p:nvSpPr>
          <p:cNvPr id="3" name="Content Placeholder 2">
            <a:extLst>
              <a:ext uri="{FF2B5EF4-FFF2-40B4-BE49-F238E27FC236}">
                <a16:creationId xmlns:a16="http://schemas.microsoft.com/office/drawing/2014/main" id="{C45B1122-7740-8752-B614-9C4FD93598C1}"/>
              </a:ext>
            </a:extLst>
          </p:cNvPr>
          <p:cNvSpPr>
            <a:spLocks noGrp="1"/>
          </p:cNvSpPr>
          <p:nvPr>
            <p:ph idx="1"/>
          </p:nvPr>
        </p:nvSpPr>
        <p:spPr>
          <a:xfrm>
            <a:off x="838200" y="1690688"/>
            <a:ext cx="10710672" cy="4351338"/>
          </a:xfrm>
        </p:spPr>
        <p:txBody>
          <a:bodyPr/>
          <a:lstStyle/>
          <a:p>
            <a:pPr marL="0" indent="0">
              <a:buNone/>
            </a:pPr>
            <a:r>
              <a:rPr lang="en-US" dirty="0"/>
              <a:t>The carbon budgets include some feedbacks.  An additional quantity of emission feedbacks in 2100 can be specified here. The model assumes that the additional carbon feedback emissions start in 2025 and increase linearly to the selected value in 2100.</a:t>
            </a:r>
          </a:p>
          <a:p>
            <a:pPr marL="0" indent="0">
              <a:buNone/>
            </a:pPr>
            <a:endParaRPr lang="en-US" dirty="0"/>
          </a:p>
          <a:p>
            <a:pPr marL="0" indent="0">
              <a:buNone/>
            </a:pPr>
            <a:endParaRPr lang="en-US" dirty="0"/>
          </a:p>
          <a:p>
            <a:pPr marL="0" indent="0">
              <a:buNone/>
            </a:pPr>
            <a:endParaRPr lang="en-US" dirty="0"/>
          </a:p>
          <a:p>
            <a:pPr marL="0" indent="0">
              <a:buNone/>
            </a:pPr>
            <a:endParaRPr lang="en-US" sz="4000" b="1" dirty="0"/>
          </a:p>
          <a:p>
            <a:endParaRPr lang="en-US" dirty="0"/>
          </a:p>
        </p:txBody>
      </p:sp>
      <p:sp>
        <p:nvSpPr>
          <p:cNvPr id="4" name="TextBox 3">
            <a:extLst>
              <a:ext uri="{FF2B5EF4-FFF2-40B4-BE49-F238E27FC236}">
                <a16:creationId xmlns:a16="http://schemas.microsoft.com/office/drawing/2014/main" id="{46C98633-05D6-2CD9-1EBB-2272CCEC5B2F}"/>
              </a:ext>
            </a:extLst>
          </p:cNvPr>
          <p:cNvSpPr txBox="1"/>
          <p:nvPr/>
        </p:nvSpPr>
        <p:spPr>
          <a:xfrm>
            <a:off x="0" y="6427272"/>
            <a:ext cx="12192000" cy="430887"/>
          </a:xfrm>
          <a:prstGeom prst="rect">
            <a:avLst/>
          </a:prstGeom>
          <a:noFill/>
        </p:spPr>
        <p:txBody>
          <a:bodyPr wrap="square">
            <a:spAutoFit/>
          </a:bodyPr>
          <a:lstStyle/>
          <a:p>
            <a:r>
              <a:rPr lang="en-US" sz="1100" dirty="0"/>
              <a:t>The carbon budgets include some feedbacks.  An additional quantity of emission feedbacks in 2100 can be specified here. The model assumes that the additional carbon feedback emissions start in 2025 and increase linearly to the selected value in 2100.</a:t>
            </a:r>
          </a:p>
        </p:txBody>
      </p:sp>
      <p:pic>
        <p:nvPicPr>
          <p:cNvPr id="6" name="Picture 5">
            <a:extLst>
              <a:ext uri="{FF2B5EF4-FFF2-40B4-BE49-F238E27FC236}">
                <a16:creationId xmlns:a16="http://schemas.microsoft.com/office/drawing/2014/main" id="{3A3B44F2-7645-10AC-4EAA-9CFCC7A70FDB}"/>
              </a:ext>
            </a:extLst>
          </p:cNvPr>
          <p:cNvPicPr>
            <a:picLocks noChangeAspect="1"/>
          </p:cNvPicPr>
          <p:nvPr/>
        </p:nvPicPr>
        <p:blipFill>
          <a:blip r:embed="rId2"/>
          <a:stretch>
            <a:fillRect/>
          </a:stretch>
        </p:blipFill>
        <p:spPr>
          <a:xfrm>
            <a:off x="902208" y="3322955"/>
            <a:ext cx="10199228" cy="1086803"/>
          </a:xfrm>
          <a:prstGeom prst="rect">
            <a:avLst/>
          </a:prstGeom>
        </p:spPr>
      </p:pic>
    </p:spTree>
    <p:extLst>
      <p:ext uri="{BB962C8B-B14F-4D97-AF65-F5344CB8AC3E}">
        <p14:creationId xmlns:p14="http://schemas.microsoft.com/office/powerpoint/2010/main" val="259732065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D45531E-EF2D-0162-5569-80C26222455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96F29E3-F606-2C63-67C1-324685817C39}"/>
              </a:ext>
            </a:extLst>
          </p:cNvPr>
          <p:cNvSpPr>
            <a:spLocks noGrp="1"/>
          </p:cNvSpPr>
          <p:nvPr>
            <p:ph type="title"/>
          </p:nvPr>
        </p:nvSpPr>
        <p:spPr/>
        <p:txBody>
          <a:bodyPr/>
          <a:lstStyle/>
          <a:p>
            <a:r>
              <a:rPr lang="en-US" dirty="0"/>
              <a:t>CO2 Pathways Model – CCS</a:t>
            </a:r>
          </a:p>
        </p:txBody>
      </p:sp>
      <p:sp>
        <p:nvSpPr>
          <p:cNvPr id="3" name="Content Placeholder 2">
            <a:extLst>
              <a:ext uri="{FF2B5EF4-FFF2-40B4-BE49-F238E27FC236}">
                <a16:creationId xmlns:a16="http://schemas.microsoft.com/office/drawing/2014/main" id="{6F9003BD-EDDC-BBEF-08FE-7921E02C5FE1}"/>
              </a:ext>
            </a:extLst>
          </p:cNvPr>
          <p:cNvSpPr>
            <a:spLocks noGrp="1"/>
          </p:cNvSpPr>
          <p:nvPr>
            <p:ph idx="1"/>
          </p:nvPr>
        </p:nvSpPr>
        <p:spPr>
          <a:xfrm>
            <a:off x="838200" y="1690688"/>
            <a:ext cx="10710672" cy="404621"/>
          </a:xfrm>
        </p:spPr>
        <p:txBody>
          <a:bodyPr>
            <a:normAutofit fontScale="92500" lnSpcReduction="20000"/>
          </a:bodyPr>
          <a:lstStyle/>
          <a:p>
            <a:pPr marL="0" indent="0">
              <a:buNone/>
            </a:pPr>
            <a:r>
              <a:rPr lang="en-US" dirty="0"/>
              <a:t>The quantity of emission feedbacks in 2100 can be specified here.</a:t>
            </a:r>
            <a:endParaRPr lang="en-US" sz="4000" b="1" dirty="0"/>
          </a:p>
          <a:p>
            <a:endParaRPr lang="en-US" dirty="0"/>
          </a:p>
        </p:txBody>
      </p:sp>
      <p:sp>
        <p:nvSpPr>
          <p:cNvPr id="4" name="TextBox 3">
            <a:extLst>
              <a:ext uri="{FF2B5EF4-FFF2-40B4-BE49-F238E27FC236}">
                <a16:creationId xmlns:a16="http://schemas.microsoft.com/office/drawing/2014/main" id="{BFCB9106-5C0E-6761-B958-5CF452A8FE7E}"/>
              </a:ext>
            </a:extLst>
          </p:cNvPr>
          <p:cNvSpPr txBox="1"/>
          <p:nvPr/>
        </p:nvSpPr>
        <p:spPr>
          <a:xfrm>
            <a:off x="0" y="6596390"/>
            <a:ext cx="12192000" cy="261610"/>
          </a:xfrm>
          <a:prstGeom prst="rect">
            <a:avLst/>
          </a:prstGeom>
          <a:noFill/>
        </p:spPr>
        <p:txBody>
          <a:bodyPr wrap="square">
            <a:spAutoFit/>
          </a:bodyPr>
          <a:lstStyle/>
          <a:p>
            <a:r>
              <a:rPr lang="en-US" sz="1100" dirty="0"/>
              <a:t>The quantity of CCS removals for 2100 can be specified in this section.</a:t>
            </a:r>
          </a:p>
        </p:txBody>
      </p:sp>
      <p:pic>
        <p:nvPicPr>
          <p:cNvPr id="9" name="Picture 8">
            <a:extLst>
              <a:ext uri="{FF2B5EF4-FFF2-40B4-BE49-F238E27FC236}">
                <a16:creationId xmlns:a16="http://schemas.microsoft.com/office/drawing/2014/main" id="{4D9988AB-C9D9-B045-B2AD-A76432D086B6}"/>
              </a:ext>
            </a:extLst>
          </p:cNvPr>
          <p:cNvPicPr>
            <a:picLocks noChangeAspect="1"/>
          </p:cNvPicPr>
          <p:nvPr/>
        </p:nvPicPr>
        <p:blipFill>
          <a:blip r:embed="rId2"/>
          <a:stretch>
            <a:fillRect/>
          </a:stretch>
        </p:blipFill>
        <p:spPr>
          <a:xfrm>
            <a:off x="941070" y="2095309"/>
            <a:ext cx="7735934" cy="821627"/>
          </a:xfrm>
          <a:prstGeom prst="rect">
            <a:avLst/>
          </a:prstGeom>
        </p:spPr>
      </p:pic>
    </p:spTree>
    <p:extLst>
      <p:ext uri="{BB962C8B-B14F-4D97-AF65-F5344CB8AC3E}">
        <p14:creationId xmlns:p14="http://schemas.microsoft.com/office/powerpoint/2010/main" val="190982427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414EE4C-706F-911D-AF33-1883EBFC320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53A968C-7D16-8ACE-D20D-DA5605453885}"/>
              </a:ext>
            </a:extLst>
          </p:cNvPr>
          <p:cNvSpPr>
            <a:spLocks noGrp="1"/>
          </p:cNvSpPr>
          <p:nvPr>
            <p:ph type="title"/>
          </p:nvPr>
        </p:nvSpPr>
        <p:spPr/>
        <p:txBody>
          <a:bodyPr/>
          <a:lstStyle/>
          <a:p>
            <a:r>
              <a:rPr lang="en-US" dirty="0"/>
              <a:t>CO2 Pathways Model – CCS</a:t>
            </a:r>
          </a:p>
        </p:txBody>
      </p:sp>
      <p:sp>
        <p:nvSpPr>
          <p:cNvPr id="3" name="Content Placeholder 2">
            <a:extLst>
              <a:ext uri="{FF2B5EF4-FFF2-40B4-BE49-F238E27FC236}">
                <a16:creationId xmlns:a16="http://schemas.microsoft.com/office/drawing/2014/main" id="{2AB99D71-64A0-40EA-3A56-77C37C6EDF01}"/>
              </a:ext>
            </a:extLst>
          </p:cNvPr>
          <p:cNvSpPr>
            <a:spLocks noGrp="1"/>
          </p:cNvSpPr>
          <p:nvPr>
            <p:ph idx="1"/>
          </p:nvPr>
        </p:nvSpPr>
        <p:spPr>
          <a:xfrm>
            <a:off x="838200" y="1690688"/>
            <a:ext cx="10710672" cy="404621"/>
          </a:xfrm>
        </p:spPr>
        <p:txBody>
          <a:bodyPr>
            <a:normAutofit fontScale="92500" lnSpcReduction="20000"/>
          </a:bodyPr>
          <a:lstStyle/>
          <a:p>
            <a:pPr marL="0" indent="0">
              <a:buNone/>
            </a:pPr>
            <a:r>
              <a:rPr lang="en-US" dirty="0"/>
              <a:t>The quantity of emission feedbacks in 2100 can be specified here.</a:t>
            </a:r>
            <a:endParaRPr lang="en-US" sz="4000" b="1" dirty="0"/>
          </a:p>
          <a:p>
            <a:endParaRPr lang="en-US" dirty="0"/>
          </a:p>
        </p:txBody>
      </p:sp>
      <p:sp>
        <p:nvSpPr>
          <p:cNvPr id="4" name="TextBox 3">
            <a:extLst>
              <a:ext uri="{FF2B5EF4-FFF2-40B4-BE49-F238E27FC236}">
                <a16:creationId xmlns:a16="http://schemas.microsoft.com/office/drawing/2014/main" id="{02A02E4B-6747-86F4-6589-439A2603F1C3}"/>
              </a:ext>
            </a:extLst>
          </p:cNvPr>
          <p:cNvSpPr txBox="1"/>
          <p:nvPr/>
        </p:nvSpPr>
        <p:spPr>
          <a:xfrm>
            <a:off x="0" y="6596390"/>
            <a:ext cx="12192000" cy="261610"/>
          </a:xfrm>
          <a:prstGeom prst="rect">
            <a:avLst/>
          </a:prstGeom>
          <a:noFill/>
        </p:spPr>
        <p:txBody>
          <a:bodyPr wrap="square">
            <a:spAutoFit/>
          </a:bodyPr>
          <a:lstStyle/>
          <a:p>
            <a:r>
              <a:rPr lang="en-US" sz="1100" dirty="0"/>
              <a:t>When a 2100 value is selected, the model calculates the cumulative CO2 removals. These begin in a “Start Year” in an S-Curve and then reach a maximum value in the “Peak Year”.  </a:t>
            </a:r>
          </a:p>
        </p:txBody>
      </p:sp>
      <p:pic>
        <p:nvPicPr>
          <p:cNvPr id="9" name="Picture 8">
            <a:extLst>
              <a:ext uri="{FF2B5EF4-FFF2-40B4-BE49-F238E27FC236}">
                <a16:creationId xmlns:a16="http://schemas.microsoft.com/office/drawing/2014/main" id="{2FE2973F-AC9F-7D9A-91E7-7AB139C9E797}"/>
              </a:ext>
            </a:extLst>
          </p:cNvPr>
          <p:cNvPicPr>
            <a:picLocks noChangeAspect="1"/>
          </p:cNvPicPr>
          <p:nvPr/>
        </p:nvPicPr>
        <p:blipFill>
          <a:blip r:embed="rId2"/>
          <a:stretch>
            <a:fillRect/>
          </a:stretch>
        </p:blipFill>
        <p:spPr>
          <a:xfrm>
            <a:off x="941070" y="2095309"/>
            <a:ext cx="7735934" cy="821627"/>
          </a:xfrm>
          <a:prstGeom prst="rect">
            <a:avLst/>
          </a:prstGeom>
        </p:spPr>
      </p:pic>
      <p:sp>
        <p:nvSpPr>
          <p:cNvPr id="14" name="TextBox 13">
            <a:extLst>
              <a:ext uri="{FF2B5EF4-FFF2-40B4-BE49-F238E27FC236}">
                <a16:creationId xmlns:a16="http://schemas.microsoft.com/office/drawing/2014/main" id="{BABE3277-11E3-522D-63FD-5AB7348EDAFC}"/>
              </a:ext>
            </a:extLst>
          </p:cNvPr>
          <p:cNvSpPr txBox="1"/>
          <p:nvPr/>
        </p:nvSpPr>
        <p:spPr>
          <a:xfrm>
            <a:off x="838200" y="3221302"/>
            <a:ext cx="7638288" cy="1200329"/>
          </a:xfrm>
          <a:prstGeom prst="rect">
            <a:avLst/>
          </a:prstGeom>
          <a:noFill/>
        </p:spPr>
        <p:txBody>
          <a:bodyPr wrap="square" rtlCol="0">
            <a:spAutoFit/>
          </a:bodyPr>
          <a:lstStyle/>
          <a:p>
            <a:pPr marL="342900" indent="-342900">
              <a:buFont typeface="Arial" panose="020B0604020202020204" pitchFamily="34" charset="0"/>
              <a:buChar char="•"/>
            </a:pPr>
            <a:r>
              <a:rPr lang="en-US" sz="2400" dirty="0"/>
              <a:t>The Model then calculates the cumulative CO2 removals which begin in a “Start Year” in an S-Curve and then reaches a maximum value in the “Peak Year”.  </a:t>
            </a:r>
          </a:p>
        </p:txBody>
      </p:sp>
      <p:pic>
        <p:nvPicPr>
          <p:cNvPr id="7" name="Picture 6">
            <a:extLst>
              <a:ext uri="{FF2B5EF4-FFF2-40B4-BE49-F238E27FC236}">
                <a16:creationId xmlns:a16="http://schemas.microsoft.com/office/drawing/2014/main" id="{0423A8C3-D003-501D-EB66-65C06365C366}"/>
              </a:ext>
            </a:extLst>
          </p:cNvPr>
          <p:cNvPicPr>
            <a:picLocks noChangeAspect="1"/>
          </p:cNvPicPr>
          <p:nvPr/>
        </p:nvPicPr>
        <p:blipFill>
          <a:blip r:embed="rId3"/>
          <a:stretch>
            <a:fillRect/>
          </a:stretch>
        </p:blipFill>
        <p:spPr>
          <a:xfrm>
            <a:off x="8868343" y="3127089"/>
            <a:ext cx="2371621" cy="3365785"/>
          </a:xfrm>
          <a:prstGeom prst="rect">
            <a:avLst/>
          </a:prstGeom>
        </p:spPr>
      </p:pic>
    </p:spTree>
    <p:extLst>
      <p:ext uri="{BB962C8B-B14F-4D97-AF65-F5344CB8AC3E}">
        <p14:creationId xmlns:p14="http://schemas.microsoft.com/office/powerpoint/2010/main" val="395108666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86CDDDE-4127-C02F-C10F-AD4B3CD130A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09CF83A-54CD-BC94-7589-C9E34143BEDC}"/>
              </a:ext>
            </a:extLst>
          </p:cNvPr>
          <p:cNvSpPr>
            <a:spLocks noGrp="1"/>
          </p:cNvSpPr>
          <p:nvPr>
            <p:ph type="title"/>
          </p:nvPr>
        </p:nvSpPr>
        <p:spPr/>
        <p:txBody>
          <a:bodyPr/>
          <a:lstStyle/>
          <a:p>
            <a:r>
              <a:rPr lang="en-US" dirty="0"/>
              <a:t>CO2 Pathways Model – CCS</a:t>
            </a:r>
          </a:p>
        </p:txBody>
      </p:sp>
      <p:sp>
        <p:nvSpPr>
          <p:cNvPr id="3" name="Content Placeholder 2">
            <a:extLst>
              <a:ext uri="{FF2B5EF4-FFF2-40B4-BE49-F238E27FC236}">
                <a16:creationId xmlns:a16="http://schemas.microsoft.com/office/drawing/2014/main" id="{7EB02770-0BB7-D74C-57A5-2ED95417DD36}"/>
              </a:ext>
            </a:extLst>
          </p:cNvPr>
          <p:cNvSpPr>
            <a:spLocks noGrp="1"/>
          </p:cNvSpPr>
          <p:nvPr>
            <p:ph idx="1"/>
          </p:nvPr>
        </p:nvSpPr>
        <p:spPr>
          <a:xfrm>
            <a:off x="838200" y="1690688"/>
            <a:ext cx="10710672" cy="404621"/>
          </a:xfrm>
        </p:spPr>
        <p:txBody>
          <a:bodyPr>
            <a:normAutofit fontScale="92500" lnSpcReduction="20000"/>
          </a:bodyPr>
          <a:lstStyle/>
          <a:p>
            <a:pPr marL="0" indent="0">
              <a:buNone/>
            </a:pPr>
            <a:r>
              <a:rPr lang="en-US" dirty="0"/>
              <a:t>The quantity of emission feedbacks in 2100 can be specified here.</a:t>
            </a:r>
            <a:endParaRPr lang="en-US" sz="4000" b="1" dirty="0"/>
          </a:p>
          <a:p>
            <a:endParaRPr lang="en-US" dirty="0"/>
          </a:p>
        </p:txBody>
      </p:sp>
      <p:sp>
        <p:nvSpPr>
          <p:cNvPr id="4" name="TextBox 3">
            <a:extLst>
              <a:ext uri="{FF2B5EF4-FFF2-40B4-BE49-F238E27FC236}">
                <a16:creationId xmlns:a16="http://schemas.microsoft.com/office/drawing/2014/main" id="{42E55448-EB6C-05AD-8323-1CA3FBA6F5C3}"/>
              </a:ext>
            </a:extLst>
          </p:cNvPr>
          <p:cNvSpPr txBox="1"/>
          <p:nvPr/>
        </p:nvSpPr>
        <p:spPr>
          <a:xfrm>
            <a:off x="0" y="6596390"/>
            <a:ext cx="12192000" cy="261610"/>
          </a:xfrm>
          <a:prstGeom prst="rect">
            <a:avLst/>
          </a:prstGeom>
          <a:noFill/>
        </p:spPr>
        <p:txBody>
          <a:bodyPr wrap="square">
            <a:spAutoFit/>
          </a:bodyPr>
          <a:lstStyle/>
          <a:p>
            <a:r>
              <a:rPr lang="en-US" sz="1100" dirty="0"/>
              <a:t>In this example, CCS begins in 2030, reaches a peak of 4 billon tons per year in 2070, and continues at 4 billon tons per year through 2100, for a cumulative total of 202 billon tons.</a:t>
            </a:r>
          </a:p>
        </p:txBody>
      </p:sp>
      <p:pic>
        <p:nvPicPr>
          <p:cNvPr id="9" name="Picture 8">
            <a:extLst>
              <a:ext uri="{FF2B5EF4-FFF2-40B4-BE49-F238E27FC236}">
                <a16:creationId xmlns:a16="http://schemas.microsoft.com/office/drawing/2014/main" id="{3F3A5F81-11B8-6687-235F-E08CC7271590}"/>
              </a:ext>
            </a:extLst>
          </p:cNvPr>
          <p:cNvPicPr>
            <a:picLocks noChangeAspect="1"/>
          </p:cNvPicPr>
          <p:nvPr/>
        </p:nvPicPr>
        <p:blipFill>
          <a:blip r:embed="rId2"/>
          <a:stretch>
            <a:fillRect/>
          </a:stretch>
        </p:blipFill>
        <p:spPr>
          <a:xfrm>
            <a:off x="941070" y="2095309"/>
            <a:ext cx="7735934" cy="821627"/>
          </a:xfrm>
          <a:prstGeom prst="rect">
            <a:avLst/>
          </a:prstGeom>
        </p:spPr>
      </p:pic>
      <p:sp>
        <p:nvSpPr>
          <p:cNvPr id="14" name="TextBox 13">
            <a:extLst>
              <a:ext uri="{FF2B5EF4-FFF2-40B4-BE49-F238E27FC236}">
                <a16:creationId xmlns:a16="http://schemas.microsoft.com/office/drawing/2014/main" id="{1E5349C5-FC57-E1CD-A6E7-6C2A6EC85B5A}"/>
              </a:ext>
            </a:extLst>
          </p:cNvPr>
          <p:cNvSpPr txBox="1"/>
          <p:nvPr/>
        </p:nvSpPr>
        <p:spPr>
          <a:xfrm>
            <a:off x="838200" y="3221302"/>
            <a:ext cx="7656576" cy="2677656"/>
          </a:xfrm>
          <a:prstGeom prst="rect">
            <a:avLst/>
          </a:prstGeom>
          <a:noFill/>
        </p:spPr>
        <p:txBody>
          <a:bodyPr wrap="square" rtlCol="0">
            <a:spAutoFit/>
          </a:bodyPr>
          <a:lstStyle/>
          <a:p>
            <a:pPr marL="342900" indent="-342900">
              <a:buFont typeface="Arial" panose="020B0604020202020204" pitchFamily="34" charset="0"/>
              <a:buChar char="•"/>
            </a:pPr>
            <a:r>
              <a:rPr lang="en-US" sz="2400" dirty="0"/>
              <a:t>The Model then calculates the cumulative CO2 removals which begin in a “Start Year” in an S-Curve and then reaches a maximum value in the “Peak Year”.  </a:t>
            </a:r>
          </a:p>
          <a:p>
            <a:pPr marL="342900" indent="-342900">
              <a:buFont typeface="Arial" panose="020B0604020202020204" pitchFamily="34" charset="0"/>
              <a:buChar char="•"/>
            </a:pPr>
            <a:r>
              <a:rPr lang="en-US" sz="2400" dirty="0"/>
              <a:t>In this example, CCS begins in 2030, reaches a peak of 4 billon tons per year in 2070, and continues at 4 billon tons per year through 2100, for a cumulative total of 202 billon tons.</a:t>
            </a:r>
          </a:p>
        </p:txBody>
      </p:sp>
      <p:pic>
        <p:nvPicPr>
          <p:cNvPr id="7" name="Picture 6">
            <a:extLst>
              <a:ext uri="{FF2B5EF4-FFF2-40B4-BE49-F238E27FC236}">
                <a16:creationId xmlns:a16="http://schemas.microsoft.com/office/drawing/2014/main" id="{5F1003E0-9A9B-F45C-EE4C-385E89DEAFB5}"/>
              </a:ext>
            </a:extLst>
          </p:cNvPr>
          <p:cNvPicPr>
            <a:picLocks noChangeAspect="1"/>
          </p:cNvPicPr>
          <p:nvPr/>
        </p:nvPicPr>
        <p:blipFill>
          <a:blip r:embed="rId3"/>
          <a:stretch>
            <a:fillRect/>
          </a:stretch>
        </p:blipFill>
        <p:spPr>
          <a:xfrm>
            <a:off x="8868343" y="3127089"/>
            <a:ext cx="2371621" cy="3365785"/>
          </a:xfrm>
          <a:prstGeom prst="rect">
            <a:avLst/>
          </a:prstGeom>
        </p:spPr>
      </p:pic>
      <p:sp>
        <p:nvSpPr>
          <p:cNvPr id="5" name="Oval 4">
            <a:extLst>
              <a:ext uri="{FF2B5EF4-FFF2-40B4-BE49-F238E27FC236}">
                <a16:creationId xmlns:a16="http://schemas.microsoft.com/office/drawing/2014/main" id="{4FBD68A0-D37E-2559-0B41-65F800C20EF7}"/>
              </a:ext>
            </a:extLst>
          </p:cNvPr>
          <p:cNvSpPr/>
          <p:nvPr/>
        </p:nvSpPr>
        <p:spPr>
          <a:xfrm>
            <a:off x="9771888" y="4929568"/>
            <a:ext cx="1581912" cy="475488"/>
          </a:xfrm>
          <a:prstGeom prst="ellipse">
            <a:avLst/>
          </a:prstGeom>
          <a:noFill/>
          <a:ln w="5080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880425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B66EE32-534C-7CA7-11BF-D338EC7E055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29580E2-373D-8A4F-EBA8-3067231DE352}"/>
              </a:ext>
            </a:extLst>
          </p:cNvPr>
          <p:cNvSpPr>
            <a:spLocks noGrp="1"/>
          </p:cNvSpPr>
          <p:nvPr>
            <p:ph type="title"/>
          </p:nvPr>
        </p:nvSpPr>
        <p:spPr/>
        <p:txBody>
          <a:bodyPr/>
          <a:lstStyle/>
          <a:p>
            <a:r>
              <a:rPr lang="en-US" dirty="0"/>
              <a:t>CO2 Pathways Model – CDR Calculations</a:t>
            </a:r>
          </a:p>
        </p:txBody>
      </p:sp>
      <p:pic>
        <p:nvPicPr>
          <p:cNvPr id="7" name="Content Placeholder 6">
            <a:extLst>
              <a:ext uri="{FF2B5EF4-FFF2-40B4-BE49-F238E27FC236}">
                <a16:creationId xmlns:a16="http://schemas.microsoft.com/office/drawing/2014/main" id="{1CD641AD-33D1-6599-6742-307B72ACD40C}"/>
              </a:ext>
            </a:extLst>
          </p:cNvPr>
          <p:cNvPicPr>
            <a:picLocks noGrp="1" noChangeAspect="1"/>
          </p:cNvPicPr>
          <p:nvPr>
            <p:ph idx="1"/>
          </p:nvPr>
        </p:nvPicPr>
        <p:blipFill>
          <a:blip r:embed="rId2"/>
          <a:stretch>
            <a:fillRect/>
          </a:stretch>
        </p:blipFill>
        <p:spPr>
          <a:xfrm>
            <a:off x="5994645" y="1563232"/>
            <a:ext cx="5835811" cy="1997091"/>
          </a:xfrm>
          <a:prstGeom prst="rect">
            <a:avLst/>
          </a:prstGeom>
        </p:spPr>
      </p:pic>
      <p:sp>
        <p:nvSpPr>
          <p:cNvPr id="4" name="TextBox 3">
            <a:extLst>
              <a:ext uri="{FF2B5EF4-FFF2-40B4-BE49-F238E27FC236}">
                <a16:creationId xmlns:a16="http://schemas.microsoft.com/office/drawing/2014/main" id="{F38A8A22-F607-DE5E-3341-02498F099B1E}"/>
              </a:ext>
            </a:extLst>
          </p:cNvPr>
          <p:cNvSpPr txBox="1"/>
          <p:nvPr/>
        </p:nvSpPr>
        <p:spPr>
          <a:xfrm>
            <a:off x="0" y="6492875"/>
            <a:ext cx="12192000" cy="261610"/>
          </a:xfrm>
          <a:prstGeom prst="rect">
            <a:avLst/>
          </a:prstGeom>
          <a:noFill/>
        </p:spPr>
        <p:txBody>
          <a:bodyPr wrap="square">
            <a:spAutoFit/>
          </a:bodyPr>
          <a:lstStyle/>
          <a:p>
            <a:r>
              <a:rPr lang="en-US" sz="1100" dirty="0"/>
              <a:t>The “Model Carbon Calculations” section displays values that are used to calculate the CDR requirement</a:t>
            </a:r>
          </a:p>
        </p:txBody>
      </p:sp>
      <p:sp>
        <p:nvSpPr>
          <p:cNvPr id="10" name="TextBox 9">
            <a:extLst>
              <a:ext uri="{FF2B5EF4-FFF2-40B4-BE49-F238E27FC236}">
                <a16:creationId xmlns:a16="http://schemas.microsoft.com/office/drawing/2014/main" id="{459A9B12-5A67-6C77-3E7C-76EB5B737E20}"/>
              </a:ext>
            </a:extLst>
          </p:cNvPr>
          <p:cNvSpPr txBox="1"/>
          <p:nvPr/>
        </p:nvSpPr>
        <p:spPr>
          <a:xfrm>
            <a:off x="978408" y="1528601"/>
            <a:ext cx="4014216" cy="2246769"/>
          </a:xfrm>
          <a:prstGeom prst="rect">
            <a:avLst/>
          </a:prstGeom>
          <a:noFill/>
        </p:spPr>
        <p:txBody>
          <a:bodyPr wrap="square" rtlCol="0">
            <a:spAutoFit/>
          </a:bodyPr>
          <a:lstStyle/>
          <a:p>
            <a:r>
              <a:rPr lang="en-US" sz="2800" dirty="0"/>
              <a:t>The “Model Carbon Calculations” section displays values that are used to calculate the CDR requirement</a:t>
            </a:r>
          </a:p>
        </p:txBody>
      </p:sp>
    </p:spTree>
    <p:extLst>
      <p:ext uri="{BB962C8B-B14F-4D97-AF65-F5344CB8AC3E}">
        <p14:creationId xmlns:p14="http://schemas.microsoft.com/office/powerpoint/2010/main" val="79543888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75CF420-17E4-A3A4-E503-0777FF1DC62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EAB5B72-80B5-1421-B76C-C382831850A5}"/>
              </a:ext>
            </a:extLst>
          </p:cNvPr>
          <p:cNvSpPr>
            <a:spLocks noGrp="1"/>
          </p:cNvSpPr>
          <p:nvPr>
            <p:ph type="title"/>
          </p:nvPr>
        </p:nvSpPr>
        <p:spPr/>
        <p:txBody>
          <a:bodyPr/>
          <a:lstStyle/>
          <a:p>
            <a:r>
              <a:rPr lang="en-US" dirty="0"/>
              <a:t>CO2 Pathways Model – CDR Calculations</a:t>
            </a:r>
          </a:p>
        </p:txBody>
      </p:sp>
      <p:pic>
        <p:nvPicPr>
          <p:cNvPr id="7" name="Content Placeholder 6">
            <a:extLst>
              <a:ext uri="{FF2B5EF4-FFF2-40B4-BE49-F238E27FC236}">
                <a16:creationId xmlns:a16="http://schemas.microsoft.com/office/drawing/2014/main" id="{29347A76-DAC8-C354-9E9B-73985E2A1031}"/>
              </a:ext>
            </a:extLst>
          </p:cNvPr>
          <p:cNvPicPr>
            <a:picLocks noGrp="1" noChangeAspect="1"/>
          </p:cNvPicPr>
          <p:nvPr>
            <p:ph idx="1"/>
          </p:nvPr>
        </p:nvPicPr>
        <p:blipFill>
          <a:blip r:embed="rId2"/>
          <a:stretch>
            <a:fillRect/>
          </a:stretch>
        </p:blipFill>
        <p:spPr>
          <a:xfrm>
            <a:off x="5994645" y="1563232"/>
            <a:ext cx="5835811" cy="1997091"/>
          </a:xfrm>
          <a:prstGeom prst="rect">
            <a:avLst/>
          </a:prstGeom>
        </p:spPr>
      </p:pic>
      <p:sp>
        <p:nvSpPr>
          <p:cNvPr id="4" name="TextBox 3">
            <a:extLst>
              <a:ext uri="{FF2B5EF4-FFF2-40B4-BE49-F238E27FC236}">
                <a16:creationId xmlns:a16="http://schemas.microsoft.com/office/drawing/2014/main" id="{2107D1AE-E0B6-1D19-B97A-F0D1BBD86118}"/>
              </a:ext>
            </a:extLst>
          </p:cNvPr>
          <p:cNvSpPr txBox="1"/>
          <p:nvPr/>
        </p:nvSpPr>
        <p:spPr>
          <a:xfrm>
            <a:off x="0" y="6492875"/>
            <a:ext cx="12192000" cy="261610"/>
          </a:xfrm>
          <a:prstGeom prst="rect">
            <a:avLst/>
          </a:prstGeom>
          <a:noFill/>
        </p:spPr>
        <p:txBody>
          <a:bodyPr wrap="square">
            <a:spAutoFit/>
          </a:bodyPr>
          <a:lstStyle/>
          <a:p>
            <a:r>
              <a:rPr lang="en-US" sz="1100" dirty="0"/>
              <a:t>In this example, 1233 billion tons of CDR are required to limit the temperature increase to 1.5</a:t>
            </a:r>
            <a:r>
              <a:rPr lang="en-US" sz="1100" dirty="0">
                <a:cs typeface="Times New Roman" panose="02020603050405020304" pitchFamily="18" charset="0"/>
              </a:rPr>
              <a:t> ⁰C</a:t>
            </a:r>
            <a:r>
              <a:rPr lang="en-US" sz="1100" dirty="0"/>
              <a:t> in 2100</a:t>
            </a:r>
          </a:p>
        </p:txBody>
      </p:sp>
      <p:sp>
        <p:nvSpPr>
          <p:cNvPr id="9" name="TextBox 8">
            <a:extLst>
              <a:ext uri="{FF2B5EF4-FFF2-40B4-BE49-F238E27FC236}">
                <a16:creationId xmlns:a16="http://schemas.microsoft.com/office/drawing/2014/main" id="{41CD143A-4E9C-F275-857A-4E7E679A95F3}"/>
              </a:ext>
            </a:extLst>
          </p:cNvPr>
          <p:cNvSpPr txBox="1"/>
          <p:nvPr/>
        </p:nvSpPr>
        <p:spPr>
          <a:xfrm>
            <a:off x="978408" y="4246348"/>
            <a:ext cx="10604803" cy="1384995"/>
          </a:xfrm>
          <a:prstGeom prst="rect">
            <a:avLst/>
          </a:prstGeom>
          <a:noFill/>
        </p:spPr>
        <p:txBody>
          <a:bodyPr wrap="square">
            <a:spAutoFit/>
          </a:bodyPr>
          <a:lstStyle/>
          <a:p>
            <a:pPr marL="0" indent="0">
              <a:buNone/>
            </a:pPr>
            <a:r>
              <a:rPr lang="en-US" sz="2800" b="1" dirty="0"/>
              <a:t>CDR = Carbon budget – (Anthropogenic + Feedbacks + CCS)</a:t>
            </a:r>
          </a:p>
          <a:p>
            <a:pPr marL="0" indent="0">
              <a:buNone/>
            </a:pPr>
            <a:endParaRPr lang="en-US" sz="2800" b="1" dirty="0"/>
          </a:p>
          <a:p>
            <a:pPr marL="0" indent="0">
              <a:buNone/>
            </a:pPr>
            <a:r>
              <a:rPr lang="en-US" sz="2800" b="1" dirty="0"/>
              <a:t>-1233 = 39 – (1472 + 0 – 202)</a:t>
            </a:r>
          </a:p>
        </p:txBody>
      </p:sp>
      <p:sp>
        <p:nvSpPr>
          <p:cNvPr id="10" name="TextBox 9">
            <a:extLst>
              <a:ext uri="{FF2B5EF4-FFF2-40B4-BE49-F238E27FC236}">
                <a16:creationId xmlns:a16="http://schemas.microsoft.com/office/drawing/2014/main" id="{49485507-B120-6079-1937-7F52A4290828}"/>
              </a:ext>
            </a:extLst>
          </p:cNvPr>
          <p:cNvSpPr txBox="1"/>
          <p:nvPr/>
        </p:nvSpPr>
        <p:spPr>
          <a:xfrm>
            <a:off x="978408" y="1528601"/>
            <a:ext cx="4014216" cy="2246769"/>
          </a:xfrm>
          <a:prstGeom prst="rect">
            <a:avLst/>
          </a:prstGeom>
          <a:noFill/>
        </p:spPr>
        <p:txBody>
          <a:bodyPr wrap="square" rtlCol="0">
            <a:spAutoFit/>
          </a:bodyPr>
          <a:lstStyle/>
          <a:p>
            <a:r>
              <a:rPr lang="en-US" sz="2800" dirty="0"/>
              <a:t>The “Model Carbon Calculations” section displays values that are used to calculate the CDR requirement</a:t>
            </a:r>
          </a:p>
        </p:txBody>
      </p:sp>
    </p:spTree>
    <p:extLst>
      <p:ext uri="{BB962C8B-B14F-4D97-AF65-F5344CB8AC3E}">
        <p14:creationId xmlns:p14="http://schemas.microsoft.com/office/powerpoint/2010/main" val="150252036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6FE3DE1-6995-693A-F045-7AAF12272B8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79D9498-93D5-BA54-6972-29A5465AB638}"/>
              </a:ext>
            </a:extLst>
          </p:cNvPr>
          <p:cNvSpPr>
            <a:spLocks noGrp="1"/>
          </p:cNvSpPr>
          <p:nvPr>
            <p:ph type="title"/>
          </p:nvPr>
        </p:nvSpPr>
        <p:spPr/>
        <p:txBody>
          <a:bodyPr/>
          <a:lstStyle/>
          <a:p>
            <a:r>
              <a:rPr lang="en-US" dirty="0"/>
              <a:t>CO2 Pathways Model – CDR Calculations</a:t>
            </a:r>
          </a:p>
        </p:txBody>
      </p:sp>
      <p:sp>
        <p:nvSpPr>
          <p:cNvPr id="4" name="TextBox 3">
            <a:extLst>
              <a:ext uri="{FF2B5EF4-FFF2-40B4-BE49-F238E27FC236}">
                <a16:creationId xmlns:a16="http://schemas.microsoft.com/office/drawing/2014/main" id="{AB40267E-A37E-390A-3569-5722A6FC71EA}"/>
              </a:ext>
            </a:extLst>
          </p:cNvPr>
          <p:cNvSpPr txBox="1"/>
          <p:nvPr/>
        </p:nvSpPr>
        <p:spPr>
          <a:xfrm>
            <a:off x="0" y="6596390"/>
            <a:ext cx="12192000" cy="261610"/>
          </a:xfrm>
          <a:prstGeom prst="rect">
            <a:avLst/>
          </a:prstGeom>
          <a:noFill/>
        </p:spPr>
        <p:txBody>
          <a:bodyPr wrap="square">
            <a:spAutoFit/>
          </a:bodyPr>
          <a:lstStyle/>
          <a:p>
            <a:r>
              <a:rPr lang="en-US" sz="1100" dirty="0"/>
              <a:t>The “</a:t>
            </a:r>
            <a:r>
              <a:rPr lang="nl-NL" sz="1100" dirty="0"/>
              <a:t>Carbon Dioxide Removals (CDR) in 2100” section shows the quantity of CO2 removals in the peak year for a range of start and  peak years</a:t>
            </a:r>
            <a:endParaRPr lang="en-US" sz="1100" dirty="0"/>
          </a:p>
        </p:txBody>
      </p:sp>
      <p:pic>
        <p:nvPicPr>
          <p:cNvPr id="12" name="Picture 11">
            <a:extLst>
              <a:ext uri="{FF2B5EF4-FFF2-40B4-BE49-F238E27FC236}">
                <a16:creationId xmlns:a16="http://schemas.microsoft.com/office/drawing/2014/main" id="{3835F3E2-6204-8983-B737-CE9D7B92A1BB}"/>
              </a:ext>
            </a:extLst>
          </p:cNvPr>
          <p:cNvPicPr>
            <a:picLocks noChangeAspect="1"/>
          </p:cNvPicPr>
          <p:nvPr/>
        </p:nvPicPr>
        <p:blipFill>
          <a:blip r:embed="rId2"/>
          <a:stretch>
            <a:fillRect/>
          </a:stretch>
        </p:blipFill>
        <p:spPr>
          <a:xfrm>
            <a:off x="9092726" y="2874255"/>
            <a:ext cx="2181630" cy="2435052"/>
          </a:xfrm>
          <a:prstGeom prst="rect">
            <a:avLst/>
          </a:prstGeom>
        </p:spPr>
      </p:pic>
      <p:sp>
        <p:nvSpPr>
          <p:cNvPr id="13" name="TextBox 12">
            <a:extLst>
              <a:ext uri="{FF2B5EF4-FFF2-40B4-BE49-F238E27FC236}">
                <a16:creationId xmlns:a16="http://schemas.microsoft.com/office/drawing/2014/main" id="{6AE35A30-5B9A-8197-7B43-A41F5A420681}"/>
              </a:ext>
            </a:extLst>
          </p:cNvPr>
          <p:cNvSpPr txBox="1"/>
          <p:nvPr/>
        </p:nvSpPr>
        <p:spPr>
          <a:xfrm>
            <a:off x="1028700" y="1690688"/>
            <a:ext cx="6610350" cy="1815882"/>
          </a:xfrm>
          <a:prstGeom prst="rect">
            <a:avLst/>
          </a:prstGeom>
          <a:noFill/>
        </p:spPr>
        <p:txBody>
          <a:bodyPr wrap="square" rtlCol="0">
            <a:spAutoFit/>
          </a:bodyPr>
          <a:lstStyle/>
          <a:p>
            <a:pPr marL="457200" indent="-457200">
              <a:buFont typeface="Arial" panose="020B0604020202020204" pitchFamily="34" charset="0"/>
              <a:buChar char="•"/>
            </a:pPr>
            <a:r>
              <a:rPr lang="en-US" sz="2800" dirty="0"/>
              <a:t>The “</a:t>
            </a:r>
            <a:r>
              <a:rPr lang="nl-NL" sz="2800" dirty="0"/>
              <a:t>Carbon Dioxide Removals (CDR) in 2100” section shows the quantity of CO2 removals in the peak year for a range of start and  peak years</a:t>
            </a:r>
            <a:endParaRPr lang="en-US" sz="2800" dirty="0"/>
          </a:p>
        </p:txBody>
      </p:sp>
      <p:pic>
        <p:nvPicPr>
          <p:cNvPr id="17" name="Picture 16">
            <a:extLst>
              <a:ext uri="{FF2B5EF4-FFF2-40B4-BE49-F238E27FC236}">
                <a16:creationId xmlns:a16="http://schemas.microsoft.com/office/drawing/2014/main" id="{E41E38DA-6B78-B00F-91C6-92EB8A2051D1}"/>
              </a:ext>
            </a:extLst>
          </p:cNvPr>
          <p:cNvPicPr>
            <a:picLocks noChangeAspect="1"/>
          </p:cNvPicPr>
          <p:nvPr/>
        </p:nvPicPr>
        <p:blipFill>
          <a:blip r:embed="rId3"/>
          <a:stretch>
            <a:fillRect/>
          </a:stretch>
        </p:blipFill>
        <p:spPr>
          <a:xfrm>
            <a:off x="9092726" y="1646343"/>
            <a:ext cx="2181629" cy="1267108"/>
          </a:xfrm>
          <a:prstGeom prst="rect">
            <a:avLst/>
          </a:prstGeom>
        </p:spPr>
      </p:pic>
    </p:spTree>
    <p:extLst>
      <p:ext uri="{BB962C8B-B14F-4D97-AF65-F5344CB8AC3E}">
        <p14:creationId xmlns:p14="http://schemas.microsoft.com/office/powerpoint/2010/main" val="140036596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8E7DC5A-773D-03B7-C8E7-29D3592FF95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EFAF778-4D6B-6F91-438A-F2B217B1E5DA}"/>
              </a:ext>
            </a:extLst>
          </p:cNvPr>
          <p:cNvSpPr>
            <a:spLocks noGrp="1"/>
          </p:cNvSpPr>
          <p:nvPr>
            <p:ph type="title"/>
          </p:nvPr>
        </p:nvSpPr>
        <p:spPr/>
        <p:txBody>
          <a:bodyPr/>
          <a:lstStyle/>
          <a:p>
            <a:r>
              <a:rPr lang="en-US" dirty="0"/>
              <a:t>CO2 Pathways Model – CDR Calculations</a:t>
            </a:r>
          </a:p>
        </p:txBody>
      </p:sp>
      <p:sp>
        <p:nvSpPr>
          <p:cNvPr id="4" name="TextBox 3">
            <a:extLst>
              <a:ext uri="{FF2B5EF4-FFF2-40B4-BE49-F238E27FC236}">
                <a16:creationId xmlns:a16="http://schemas.microsoft.com/office/drawing/2014/main" id="{D412A3C7-D442-AA31-7F9D-887F17A8EEFC}"/>
              </a:ext>
            </a:extLst>
          </p:cNvPr>
          <p:cNvSpPr txBox="1"/>
          <p:nvPr/>
        </p:nvSpPr>
        <p:spPr>
          <a:xfrm>
            <a:off x="0" y="6596390"/>
            <a:ext cx="12192000" cy="261610"/>
          </a:xfrm>
          <a:prstGeom prst="rect">
            <a:avLst/>
          </a:prstGeom>
          <a:noFill/>
        </p:spPr>
        <p:txBody>
          <a:bodyPr wrap="square">
            <a:spAutoFit/>
          </a:bodyPr>
          <a:lstStyle/>
          <a:p>
            <a:r>
              <a:rPr lang="en-US" sz="1100" dirty="0"/>
              <a:t>In this example, If 1233 billion tons of CDR are required and CDR starts in 2045 and CDR peaks in 2085, then the CDR requirement for the peak year is about 35 billion tons</a:t>
            </a:r>
          </a:p>
        </p:txBody>
      </p:sp>
      <p:pic>
        <p:nvPicPr>
          <p:cNvPr id="12" name="Picture 11">
            <a:extLst>
              <a:ext uri="{FF2B5EF4-FFF2-40B4-BE49-F238E27FC236}">
                <a16:creationId xmlns:a16="http://schemas.microsoft.com/office/drawing/2014/main" id="{B3BC8E07-8F81-16F5-1B13-FA97AD11F0BE}"/>
              </a:ext>
            </a:extLst>
          </p:cNvPr>
          <p:cNvPicPr>
            <a:picLocks noChangeAspect="1"/>
          </p:cNvPicPr>
          <p:nvPr/>
        </p:nvPicPr>
        <p:blipFill>
          <a:blip r:embed="rId2"/>
          <a:stretch>
            <a:fillRect/>
          </a:stretch>
        </p:blipFill>
        <p:spPr>
          <a:xfrm>
            <a:off x="9092726" y="2874255"/>
            <a:ext cx="2181630" cy="2435052"/>
          </a:xfrm>
          <a:prstGeom prst="rect">
            <a:avLst/>
          </a:prstGeom>
        </p:spPr>
      </p:pic>
      <p:sp>
        <p:nvSpPr>
          <p:cNvPr id="13" name="TextBox 12">
            <a:extLst>
              <a:ext uri="{FF2B5EF4-FFF2-40B4-BE49-F238E27FC236}">
                <a16:creationId xmlns:a16="http://schemas.microsoft.com/office/drawing/2014/main" id="{A2F0B987-426C-6E35-E0FD-D06C29771ECF}"/>
              </a:ext>
            </a:extLst>
          </p:cNvPr>
          <p:cNvSpPr txBox="1"/>
          <p:nvPr/>
        </p:nvSpPr>
        <p:spPr>
          <a:xfrm>
            <a:off x="1028700" y="1690688"/>
            <a:ext cx="6610350" cy="4401205"/>
          </a:xfrm>
          <a:prstGeom prst="rect">
            <a:avLst/>
          </a:prstGeom>
          <a:noFill/>
        </p:spPr>
        <p:txBody>
          <a:bodyPr wrap="square" rtlCol="0">
            <a:spAutoFit/>
          </a:bodyPr>
          <a:lstStyle/>
          <a:p>
            <a:pPr marL="457200" indent="-457200">
              <a:buFont typeface="Arial" panose="020B0604020202020204" pitchFamily="34" charset="0"/>
              <a:buChar char="•"/>
            </a:pPr>
            <a:r>
              <a:rPr lang="en-US" sz="2800" dirty="0"/>
              <a:t>The “</a:t>
            </a:r>
            <a:r>
              <a:rPr lang="nl-NL" sz="2800" dirty="0"/>
              <a:t>Carbon Dioxide Removals (CDR) in 2100” section shows the quantity of CO2 removals in the peak year for a range of start and  peak years.</a:t>
            </a:r>
          </a:p>
          <a:p>
            <a:pPr marL="457200" indent="-457200">
              <a:buFont typeface="Arial" panose="020B0604020202020204" pitchFamily="34" charset="0"/>
              <a:buChar char="•"/>
            </a:pPr>
            <a:endParaRPr lang="nl-NL" sz="2800" dirty="0"/>
          </a:p>
          <a:p>
            <a:pPr marL="457200" indent="-457200">
              <a:buFont typeface="Arial" panose="020B0604020202020204" pitchFamily="34" charset="0"/>
              <a:buChar char="•"/>
            </a:pPr>
            <a:r>
              <a:rPr lang="en-US" sz="2800" dirty="0"/>
              <a:t>If 1233 billion tons of CDR are required, CDR starts in 2045, and CDR peaks in 2085, then the CDR requirement for the peak year is about 35 billion tons</a:t>
            </a:r>
          </a:p>
        </p:txBody>
      </p:sp>
      <p:pic>
        <p:nvPicPr>
          <p:cNvPr id="17" name="Picture 16">
            <a:extLst>
              <a:ext uri="{FF2B5EF4-FFF2-40B4-BE49-F238E27FC236}">
                <a16:creationId xmlns:a16="http://schemas.microsoft.com/office/drawing/2014/main" id="{EBC87777-CBDB-8AA2-165D-1C086D7AE112}"/>
              </a:ext>
            </a:extLst>
          </p:cNvPr>
          <p:cNvPicPr>
            <a:picLocks noChangeAspect="1"/>
          </p:cNvPicPr>
          <p:nvPr/>
        </p:nvPicPr>
        <p:blipFill>
          <a:blip r:embed="rId3"/>
          <a:stretch>
            <a:fillRect/>
          </a:stretch>
        </p:blipFill>
        <p:spPr>
          <a:xfrm>
            <a:off x="9092726" y="1646343"/>
            <a:ext cx="2181629" cy="1267108"/>
          </a:xfrm>
          <a:prstGeom prst="rect">
            <a:avLst/>
          </a:prstGeom>
        </p:spPr>
      </p:pic>
    </p:spTree>
    <p:extLst>
      <p:ext uri="{BB962C8B-B14F-4D97-AF65-F5344CB8AC3E}">
        <p14:creationId xmlns:p14="http://schemas.microsoft.com/office/powerpoint/2010/main" val="288300551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202A594-413F-8F84-BE78-0BC5A0049A6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A86726B-4633-D1DB-7423-717C2A5F8E46}"/>
              </a:ext>
            </a:extLst>
          </p:cNvPr>
          <p:cNvSpPr>
            <a:spLocks noGrp="1"/>
          </p:cNvSpPr>
          <p:nvPr>
            <p:ph type="title"/>
          </p:nvPr>
        </p:nvSpPr>
        <p:spPr/>
        <p:txBody>
          <a:bodyPr/>
          <a:lstStyle/>
          <a:p>
            <a:r>
              <a:rPr lang="en-US" dirty="0"/>
              <a:t>CO2 Pathways Model – Graphs</a:t>
            </a:r>
          </a:p>
        </p:txBody>
      </p:sp>
      <p:sp>
        <p:nvSpPr>
          <p:cNvPr id="4" name="TextBox 3">
            <a:extLst>
              <a:ext uri="{FF2B5EF4-FFF2-40B4-BE49-F238E27FC236}">
                <a16:creationId xmlns:a16="http://schemas.microsoft.com/office/drawing/2014/main" id="{73757A43-DB84-5D5C-45D5-16BC06D9CBA3}"/>
              </a:ext>
            </a:extLst>
          </p:cNvPr>
          <p:cNvSpPr txBox="1"/>
          <p:nvPr/>
        </p:nvSpPr>
        <p:spPr>
          <a:xfrm>
            <a:off x="0" y="6596390"/>
            <a:ext cx="12192000" cy="261610"/>
          </a:xfrm>
          <a:prstGeom prst="rect">
            <a:avLst/>
          </a:prstGeom>
          <a:noFill/>
        </p:spPr>
        <p:txBody>
          <a:bodyPr wrap="square">
            <a:spAutoFit/>
          </a:bodyPr>
          <a:lstStyle/>
          <a:p>
            <a:r>
              <a:rPr lang="en-US" sz="1100" dirty="0"/>
              <a:t>The CO2 Pathways Model  provides two graphs – temperature increase and CO2 emission.  The temperature increase is based on data from the EN-ROADS global climate simulator.</a:t>
            </a:r>
          </a:p>
        </p:txBody>
      </p:sp>
      <p:pic>
        <p:nvPicPr>
          <p:cNvPr id="5" name="Picture 4">
            <a:extLst>
              <a:ext uri="{FF2B5EF4-FFF2-40B4-BE49-F238E27FC236}">
                <a16:creationId xmlns:a16="http://schemas.microsoft.com/office/drawing/2014/main" id="{1DFD5A14-2477-B84B-E693-5201C7F61060}"/>
              </a:ext>
            </a:extLst>
          </p:cNvPr>
          <p:cNvPicPr>
            <a:picLocks noChangeAspect="1"/>
          </p:cNvPicPr>
          <p:nvPr/>
        </p:nvPicPr>
        <p:blipFill>
          <a:blip r:embed="rId2"/>
          <a:stretch>
            <a:fillRect/>
          </a:stretch>
        </p:blipFill>
        <p:spPr>
          <a:xfrm>
            <a:off x="6398793" y="1774755"/>
            <a:ext cx="5253038" cy="3844329"/>
          </a:xfrm>
          <a:prstGeom prst="rect">
            <a:avLst/>
          </a:prstGeom>
        </p:spPr>
      </p:pic>
      <p:pic>
        <p:nvPicPr>
          <p:cNvPr id="7" name="Picture 6">
            <a:extLst>
              <a:ext uri="{FF2B5EF4-FFF2-40B4-BE49-F238E27FC236}">
                <a16:creationId xmlns:a16="http://schemas.microsoft.com/office/drawing/2014/main" id="{A42ACE3F-5A4B-0587-91E5-8C5F64FA896A}"/>
              </a:ext>
            </a:extLst>
          </p:cNvPr>
          <p:cNvPicPr>
            <a:picLocks noChangeAspect="1"/>
          </p:cNvPicPr>
          <p:nvPr/>
        </p:nvPicPr>
        <p:blipFill>
          <a:blip r:embed="rId3"/>
          <a:stretch>
            <a:fillRect/>
          </a:stretch>
        </p:blipFill>
        <p:spPr>
          <a:xfrm>
            <a:off x="658750" y="1774755"/>
            <a:ext cx="5134459" cy="3844329"/>
          </a:xfrm>
          <a:prstGeom prst="rect">
            <a:avLst/>
          </a:prstGeom>
        </p:spPr>
      </p:pic>
    </p:spTree>
    <p:extLst>
      <p:ext uri="{BB962C8B-B14F-4D97-AF65-F5344CB8AC3E}">
        <p14:creationId xmlns:p14="http://schemas.microsoft.com/office/powerpoint/2010/main" val="155535813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67DED1E-35CD-95C7-573C-66D93A63C98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EB44920-7D25-FFBB-16B3-14E73625B9E1}"/>
              </a:ext>
            </a:extLst>
          </p:cNvPr>
          <p:cNvSpPr>
            <a:spLocks noGrp="1"/>
          </p:cNvSpPr>
          <p:nvPr>
            <p:ph type="title"/>
          </p:nvPr>
        </p:nvSpPr>
        <p:spPr/>
        <p:txBody>
          <a:bodyPr/>
          <a:lstStyle/>
          <a:p>
            <a:r>
              <a:rPr lang="en-US" dirty="0"/>
              <a:t>CO2 Pathways Model</a:t>
            </a:r>
          </a:p>
        </p:txBody>
      </p:sp>
      <p:sp>
        <p:nvSpPr>
          <p:cNvPr id="3" name="Content Placeholder 2">
            <a:extLst>
              <a:ext uri="{FF2B5EF4-FFF2-40B4-BE49-F238E27FC236}">
                <a16:creationId xmlns:a16="http://schemas.microsoft.com/office/drawing/2014/main" id="{10DE292C-6475-BE99-ED66-FE8BA1FD9E2D}"/>
              </a:ext>
            </a:extLst>
          </p:cNvPr>
          <p:cNvSpPr>
            <a:spLocks noGrp="1"/>
          </p:cNvSpPr>
          <p:nvPr>
            <p:ph idx="1"/>
          </p:nvPr>
        </p:nvSpPr>
        <p:spPr/>
        <p:txBody>
          <a:bodyPr>
            <a:normAutofit/>
          </a:bodyPr>
          <a:lstStyle/>
          <a:p>
            <a:r>
              <a:rPr lang="en-US" dirty="0"/>
              <a:t>The “CO2 Pathways Model” was designed to allow users to explore the impact of CO2 emissions on the global temperature increase in 2100.</a:t>
            </a:r>
          </a:p>
          <a:p>
            <a:r>
              <a:rPr lang="en-US" dirty="0"/>
              <a:t>The model uses a revised version of the “Post 2019 IPCC Carbon Budget” to determine the expected temperature increase in 2100 based on cumulative CO2 emissions and CCS removals. </a:t>
            </a:r>
          </a:p>
          <a:p>
            <a:endParaRPr lang="en-US" dirty="0"/>
          </a:p>
        </p:txBody>
      </p:sp>
      <p:sp>
        <p:nvSpPr>
          <p:cNvPr id="4" name="TextBox 3">
            <a:extLst>
              <a:ext uri="{FF2B5EF4-FFF2-40B4-BE49-F238E27FC236}">
                <a16:creationId xmlns:a16="http://schemas.microsoft.com/office/drawing/2014/main" id="{6FF94C1B-5450-BDC4-3E96-45DB03EC33ED}"/>
              </a:ext>
            </a:extLst>
          </p:cNvPr>
          <p:cNvSpPr txBox="1"/>
          <p:nvPr/>
        </p:nvSpPr>
        <p:spPr>
          <a:xfrm>
            <a:off x="0" y="6596390"/>
            <a:ext cx="12192000" cy="261610"/>
          </a:xfrm>
          <a:prstGeom prst="rect">
            <a:avLst/>
          </a:prstGeom>
          <a:noFill/>
        </p:spPr>
        <p:txBody>
          <a:bodyPr wrap="square" rtlCol="0">
            <a:spAutoFit/>
          </a:bodyPr>
          <a:lstStyle/>
          <a:p>
            <a:r>
              <a:rPr lang="en-US" sz="1100" dirty="0"/>
              <a:t>The model uses a revised version of the “Post 2019 IPCC Carbon Budget” to determine the expected temperature increase in 2100 based on cumulative CO2 emissions and CCS removals. </a:t>
            </a:r>
          </a:p>
        </p:txBody>
      </p:sp>
    </p:spTree>
    <p:extLst>
      <p:ext uri="{BB962C8B-B14F-4D97-AF65-F5344CB8AC3E}">
        <p14:creationId xmlns:p14="http://schemas.microsoft.com/office/powerpoint/2010/main" val="215022176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5700389-3C8C-1B57-31F8-977094AAC79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61B31C6-07C5-BA47-1D2D-E78BADA5F4AA}"/>
              </a:ext>
            </a:extLst>
          </p:cNvPr>
          <p:cNvSpPr>
            <a:spLocks noGrp="1"/>
          </p:cNvSpPr>
          <p:nvPr>
            <p:ph type="title"/>
          </p:nvPr>
        </p:nvSpPr>
        <p:spPr>
          <a:xfrm>
            <a:off x="838200" y="365125"/>
            <a:ext cx="10683240" cy="1325563"/>
          </a:xfrm>
        </p:spPr>
        <p:txBody>
          <a:bodyPr/>
          <a:lstStyle/>
          <a:p>
            <a:r>
              <a:rPr lang="en-US" dirty="0"/>
              <a:t>CO2 Pathways Model – Calculations Summary</a:t>
            </a:r>
          </a:p>
        </p:txBody>
      </p:sp>
      <p:sp>
        <p:nvSpPr>
          <p:cNvPr id="4" name="TextBox 3">
            <a:extLst>
              <a:ext uri="{FF2B5EF4-FFF2-40B4-BE49-F238E27FC236}">
                <a16:creationId xmlns:a16="http://schemas.microsoft.com/office/drawing/2014/main" id="{AE250C0C-9CB5-A156-C7F1-B6748DCEB5B6}"/>
              </a:ext>
            </a:extLst>
          </p:cNvPr>
          <p:cNvSpPr txBox="1"/>
          <p:nvPr/>
        </p:nvSpPr>
        <p:spPr>
          <a:xfrm>
            <a:off x="0" y="6596390"/>
            <a:ext cx="12192000" cy="261610"/>
          </a:xfrm>
          <a:prstGeom prst="rect">
            <a:avLst/>
          </a:prstGeom>
          <a:noFill/>
        </p:spPr>
        <p:txBody>
          <a:bodyPr wrap="square">
            <a:spAutoFit/>
          </a:bodyPr>
          <a:lstStyle/>
          <a:p>
            <a:r>
              <a:rPr lang="en-US" sz="1100" dirty="0"/>
              <a:t>A summary of the Model’s calculations can be displayed by clicking the “Calculations” tab.</a:t>
            </a:r>
          </a:p>
        </p:txBody>
      </p:sp>
      <p:pic>
        <p:nvPicPr>
          <p:cNvPr id="6" name="Picture 5">
            <a:extLst>
              <a:ext uri="{FF2B5EF4-FFF2-40B4-BE49-F238E27FC236}">
                <a16:creationId xmlns:a16="http://schemas.microsoft.com/office/drawing/2014/main" id="{DE0B0F88-83AC-E870-93CF-0D092C858A1E}"/>
              </a:ext>
            </a:extLst>
          </p:cNvPr>
          <p:cNvPicPr>
            <a:picLocks noChangeAspect="1"/>
          </p:cNvPicPr>
          <p:nvPr/>
        </p:nvPicPr>
        <p:blipFill>
          <a:blip r:embed="rId2"/>
          <a:stretch>
            <a:fillRect/>
          </a:stretch>
        </p:blipFill>
        <p:spPr>
          <a:xfrm>
            <a:off x="1102423" y="1493901"/>
            <a:ext cx="7822121" cy="4824860"/>
          </a:xfrm>
          <a:prstGeom prst="rect">
            <a:avLst/>
          </a:prstGeom>
        </p:spPr>
      </p:pic>
    </p:spTree>
    <p:extLst>
      <p:ext uri="{BB962C8B-B14F-4D97-AF65-F5344CB8AC3E}">
        <p14:creationId xmlns:p14="http://schemas.microsoft.com/office/powerpoint/2010/main" val="329508029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3C5749-D865-89EA-8FC3-1D04EBBE599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735136C-9F24-CF27-9906-4C03993DFCBD}"/>
              </a:ext>
            </a:extLst>
          </p:cNvPr>
          <p:cNvSpPr>
            <a:spLocks noGrp="1"/>
          </p:cNvSpPr>
          <p:nvPr>
            <p:ph type="title"/>
          </p:nvPr>
        </p:nvSpPr>
        <p:spPr>
          <a:xfrm>
            <a:off x="838200" y="365125"/>
            <a:ext cx="10683240" cy="1325563"/>
          </a:xfrm>
        </p:spPr>
        <p:txBody>
          <a:bodyPr/>
          <a:lstStyle/>
          <a:p>
            <a:r>
              <a:rPr lang="en-US" dirty="0"/>
              <a:t>CO2 Pathways Model – Tabs</a:t>
            </a:r>
          </a:p>
        </p:txBody>
      </p:sp>
      <p:sp>
        <p:nvSpPr>
          <p:cNvPr id="4" name="TextBox 3">
            <a:extLst>
              <a:ext uri="{FF2B5EF4-FFF2-40B4-BE49-F238E27FC236}">
                <a16:creationId xmlns:a16="http://schemas.microsoft.com/office/drawing/2014/main" id="{62BFF515-EA41-C7FE-0A84-E69972D014B7}"/>
              </a:ext>
            </a:extLst>
          </p:cNvPr>
          <p:cNvSpPr txBox="1"/>
          <p:nvPr/>
        </p:nvSpPr>
        <p:spPr>
          <a:xfrm>
            <a:off x="0" y="6596390"/>
            <a:ext cx="12192000" cy="276999"/>
          </a:xfrm>
          <a:prstGeom prst="rect">
            <a:avLst/>
          </a:prstGeom>
          <a:noFill/>
        </p:spPr>
        <p:txBody>
          <a:bodyPr wrap="square">
            <a:spAutoFit/>
          </a:bodyPr>
          <a:lstStyle/>
          <a:p>
            <a:r>
              <a:rPr lang="en-US" sz="1200" dirty="0"/>
              <a:t>Note that each “explorer” has multiple tabs that can be clicked-on to provide additional information </a:t>
            </a:r>
            <a:r>
              <a:rPr lang="en-US" sz="1200" i="1" dirty="0"/>
              <a:t>(note that most of these tabs are “under development”)</a:t>
            </a:r>
            <a:r>
              <a:rPr lang="en-US" sz="1200" dirty="0"/>
              <a:t>.</a:t>
            </a:r>
          </a:p>
        </p:txBody>
      </p:sp>
      <p:pic>
        <p:nvPicPr>
          <p:cNvPr id="5" name="Picture 4">
            <a:extLst>
              <a:ext uri="{FF2B5EF4-FFF2-40B4-BE49-F238E27FC236}">
                <a16:creationId xmlns:a16="http://schemas.microsoft.com/office/drawing/2014/main" id="{E7C61DF2-0CB5-5EED-E324-3CD29264C643}"/>
              </a:ext>
            </a:extLst>
          </p:cNvPr>
          <p:cNvPicPr>
            <a:picLocks noChangeAspect="1"/>
          </p:cNvPicPr>
          <p:nvPr/>
        </p:nvPicPr>
        <p:blipFill>
          <a:blip r:embed="rId2"/>
          <a:stretch>
            <a:fillRect/>
          </a:stretch>
        </p:blipFill>
        <p:spPr>
          <a:xfrm>
            <a:off x="838200" y="1533525"/>
            <a:ext cx="9086850" cy="3638550"/>
          </a:xfrm>
          <a:prstGeom prst="rect">
            <a:avLst/>
          </a:prstGeom>
        </p:spPr>
      </p:pic>
    </p:spTree>
    <p:extLst>
      <p:ext uri="{BB962C8B-B14F-4D97-AF65-F5344CB8AC3E}">
        <p14:creationId xmlns:p14="http://schemas.microsoft.com/office/powerpoint/2010/main" val="99574052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43FB6D-81FB-7DE6-2952-20BCC2DEC9DC}"/>
              </a:ext>
            </a:extLst>
          </p:cNvPr>
          <p:cNvSpPr>
            <a:spLocks noGrp="1"/>
          </p:cNvSpPr>
          <p:nvPr>
            <p:ph type="title"/>
          </p:nvPr>
        </p:nvSpPr>
        <p:spPr>
          <a:xfrm>
            <a:off x="838200" y="18255"/>
            <a:ext cx="10515600" cy="841281"/>
          </a:xfrm>
        </p:spPr>
        <p:txBody>
          <a:bodyPr/>
          <a:lstStyle/>
          <a:p>
            <a:r>
              <a:rPr lang="en-US" dirty="0"/>
              <a:t>The Need for SRM</a:t>
            </a:r>
          </a:p>
        </p:txBody>
      </p:sp>
      <p:sp>
        <p:nvSpPr>
          <p:cNvPr id="3" name="Content Placeholder 2">
            <a:extLst>
              <a:ext uri="{FF2B5EF4-FFF2-40B4-BE49-F238E27FC236}">
                <a16:creationId xmlns:a16="http://schemas.microsoft.com/office/drawing/2014/main" id="{DB4EDEE6-9A09-3CEB-045D-9DBBF0C5F5F4}"/>
              </a:ext>
            </a:extLst>
          </p:cNvPr>
          <p:cNvSpPr>
            <a:spLocks noGrp="1"/>
          </p:cNvSpPr>
          <p:nvPr>
            <p:ph idx="1"/>
          </p:nvPr>
        </p:nvSpPr>
        <p:spPr>
          <a:xfrm>
            <a:off x="774192" y="783208"/>
            <a:ext cx="10515600" cy="5800472"/>
          </a:xfrm>
        </p:spPr>
        <p:txBody>
          <a:bodyPr>
            <a:normAutofit fontScale="85000" lnSpcReduction="10000"/>
          </a:bodyPr>
          <a:lstStyle/>
          <a:p>
            <a:pPr marL="0" indent="0">
              <a:buNone/>
            </a:pPr>
            <a:r>
              <a:rPr lang="en-US" sz="2600" dirty="0"/>
              <a:t>By implementing CCS and CDR at scale it should be possible to limit the temperature increase in 2100 to less that 2.0</a:t>
            </a:r>
            <a:r>
              <a:rPr lang="en-US" sz="2600" dirty="0">
                <a:cs typeface="Times New Roman" panose="02020603050405020304" pitchFamily="18" charset="0"/>
              </a:rPr>
              <a:t>⁰C</a:t>
            </a:r>
          </a:p>
          <a:p>
            <a:pPr marL="0" indent="0">
              <a:buNone/>
            </a:pPr>
            <a:r>
              <a:rPr lang="en-US" sz="2600" dirty="0"/>
              <a:t>In order to convince people that SRM might be needed (and hence the need for R&amp;D to study the feasibility of various SRM approaches) we need to reach agreements on:</a:t>
            </a:r>
          </a:p>
          <a:p>
            <a:pPr marL="514350" indent="-514350">
              <a:buFont typeface="+mj-lt"/>
              <a:buAutoNum type="arabicPeriod"/>
            </a:pPr>
            <a:r>
              <a:rPr lang="en-US" sz="2600" dirty="0"/>
              <a:t>The maximum acceptable temperature increase in 2100</a:t>
            </a:r>
          </a:p>
          <a:p>
            <a:pPr marL="514350" indent="-514350">
              <a:buFont typeface="+mj-lt"/>
              <a:buAutoNum type="arabicPeriod"/>
            </a:pPr>
            <a:r>
              <a:rPr lang="en-US" sz="2600" dirty="0"/>
              <a:t>A carbon budget that would provide a __% chance of meeting the temperature increase goal</a:t>
            </a:r>
          </a:p>
          <a:p>
            <a:pPr marL="514350" indent="-514350">
              <a:buFont typeface="+mj-lt"/>
              <a:buAutoNum type="arabicPeriod"/>
            </a:pPr>
            <a:r>
              <a:rPr lang="en-US" sz="2600" dirty="0"/>
              <a:t>Realistic CO2 emission pathways</a:t>
            </a:r>
          </a:p>
          <a:p>
            <a:pPr marL="514350" indent="-514350">
              <a:buFont typeface="+mj-lt"/>
              <a:buAutoNum type="arabicPeriod"/>
            </a:pPr>
            <a:r>
              <a:rPr lang="en-US" sz="2600" dirty="0"/>
              <a:t>A realistic maximum that society would be willing to spend on CDR and CSS</a:t>
            </a:r>
          </a:p>
          <a:p>
            <a:pPr marL="514350" indent="-514350">
              <a:buFont typeface="+mj-lt"/>
              <a:buAutoNum type="arabicPeriod"/>
            </a:pPr>
            <a:r>
              <a:rPr lang="en-US" sz="2600" dirty="0"/>
              <a:t>Cost curves for CCS and CDR “at scale”</a:t>
            </a:r>
          </a:p>
          <a:p>
            <a:pPr marL="514350" indent="-514350">
              <a:buFont typeface="+mj-lt"/>
              <a:buAutoNum type="arabicPeriod"/>
            </a:pPr>
            <a:r>
              <a:rPr lang="en-US" sz="2600" dirty="0"/>
              <a:t>Realistic CCS and CDR “implementation pathways”</a:t>
            </a:r>
          </a:p>
          <a:p>
            <a:pPr marL="0" indent="0">
              <a:buNone/>
            </a:pPr>
            <a:r>
              <a:rPr lang="en-US" sz="2600" dirty="0"/>
              <a:t>Given the above it should be possible to determine whether or not society would be willing to allocate the necessary funds to limit the temperature increase to the maximum acceptable value.</a:t>
            </a:r>
          </a:p>
          <a:p>
            <a:pPr marL="0" indent="0">
              <a:buNone/>
            </a:pPr>
            <a:r>
              <a:rPr lang="en-US" sz="2600" dirty="0"/>
              <a:t>How can the CO2 Pathways Model and web site be improved to help convince people that SRM might (or might not) be necessary?</a:t>
            </a:r>
          </a:p>
          <a:p>
            <a:pPr marL="0" indent="0">
              <a:buNone/>
            </a:pPr>
            <a:endParaRPr lang="en-US" dirty="0"/>
          </a:p>
          <a:p>
            <a:pPr marL="0" indent="0">
              <a:buNone/>
            </a:pPr>
            <a:endParaRPr lang="en-US" dirty="0"/>
          </a:p>
          <a:p>
            <a:pPr marL="0" indent="0">
              <a:buNone/>
            </a:pPr>
            <a:endParaRPr lang="en-US" dirty="0"/>
          </a:p>
        </p:txBody>
      </p:sp>
      <p:sp>
        <p:nvSpPr>
          <p:cNvPr id="5" name="TextBox 4">
            <a:extLst>
              <a:ext uri="{FF2B5EF4-FFF2-40B4-BE49-F238E27FC236}">
                <a16:creationId xmlns:a16="http://schemas.microsoft.com/office/drawing/2014/main" id="{53631FB6-0564-6729-E775-1D7B50620C96}"/>
              </a:ext>
            </a:extLst>
          </p:cNvPr>
          <p:cNvSpPr txBox="1"/>
          <p:nvPr/>
        </p:nvSpPr>
        <p:spPr>
          <a:xfrm>
            <a:off x="1524" y="6583680"/>
            <a:ext cx="11547348" cy="276999"/>
          </a:xfrm>
          <a:prstGeom prst="rect">
            <a:avLst/>
          </a:prstGeom>
          <a:noFill/>
        </p:spPr>
        <p:txBody>
          <a:bodyPr wrap="square">
            <a:spAutoFit/>
          </a:bodyPr>
          <a:lstStyle/>
          <a:p>
            <a:r>
              <a:rPr lang="en-US" sz="1200" dirty="0"/>
              <a:t>How can the CO2 Pathways Model and web site be improved to help convince people that SRM might (or might not) be necessary?</a:t>
            </a:r>
          </a:p>
        </p:txBody>
      </p:sp>
    </p:spTree>
    <p:extLst>
      <p:ext uri="{BB962C8B-B14F-4D97-AF65-F5344CB8AC3E}">
        <p14:creationId xmlns:p14="http://schemas.microsoft.com/office/powerpoint/2010/main" val="1485420113"/>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B6752C4-E723-D44A-CAE7-C1F3B540ED1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DA164D7-785E-002B-FDCC-882F2B7772E0}"/>
              </a:ext>
            </a:extLst>
          </p:cNvPr>
          <p:cNvSpPr>
            <a:spLocks noGrp="1"/>
          </p:cNvSpPr>
          <p:nvPr>
            <p:ph type="ctrTitle"/>
          </p:nvPr>
        </p:nvSpPr>
        <p:spPr>
          <a:xfrm>
            <a:off x="1524000" y="1122363"/>
            <a:ext cx="9144000" cy="1383093"/>
          </a:xfrm>
        </p:spPr>
        <p:txBody>
          <a:bodyPr/>
          <a:lstStyle/>
          <a:p>
            <a:r>
              <a:rPr lang="en-US" dirty="0"/>
              <a:t>CO2 Pathways Model</a:t>
            </a:r>
          </a:p>
        </p:txBody>
      </p:sp>
      <p:sp>
        <p:nvSpPr>
          <p:cNvPr id="3" name="Subtitle 2">
            <a:extLst>
              <a:ext uri="{FF2B5EF4-FFF2-40B4-BE49-F238E27FC236}">
                <a16:creationId xmlns:a16="http://schemas.microsoft.com/office/drawing/2014/main" id="{B4810827-CCC7-D852-2117-CB7111D87765}"/>
              </a:ext>
            </a:extLst>
          </p:cNvPr>
          <p:cNvSpPr>
            <a:spLocks noGrp="1"/>
          </p:cNvSpPr>
          <p:nvPr>
            <p:ph type="subTitle" idx="1"/>
          </p:nvPr>
        </p:nvSpPr>
        <p:spPr/>
        <p:txBody>
          <a:bodyPr>
            <a:normAutofit lnSpcReduction="10000"/>
          </a:bodyPr>
          <a:lstStyle/>
          <a:p>
            <a:r>
              <a:rPr lang="en-US" dirty="0">
                <a:hlinkClick r:id="rId2"/>
              </a:rPr>
              <a:t>http://www.co2pathways.org</a:t>
            </a:r>
            <a:endParaRPr lang="en-US" dirty="0"/>
          </a:p>
          <a:p>
            <a:r>
              <a:rPr lang="en-US" dirty="0"/>
              <a:t>Bruce Parker</a:t>
            </a:r>
          </a:p>
          <a:p>
            <a:r>
              <a:rPr lang="en-US" dirty="0"/>
              <a:t>bruce@chesdata.com</a:t>
            </a:r>
          </a:p>
          <a:p>
            <a:r>
              <a:rPr lang="en-US" dirty="0"/>
              <a:t>January 16, 2026</a:t>
            </a:r>
          </a:p>
        </p:txBody>
      </p:sp>
      <p:sp>
        <p:nvSpPr>
          <p:cNvPr id="4" name="TextBox 3">
            <a:extLst>
              <a:ext uri="{FF2B5EF4-FFF2-40B4-BE49-F238E27FC236}">
                <a16:creationId xmlns:a16="http://schemas.microsoft.com/office/drawing/2014/main" id="{BFC81A28-EF2B-4BA7-895E-2377E4A7522B}"/>
              </a:ext>
            </a:extLst>
          </p:cNvPr>
          <p:cNvSpPr txBox="1"/>
          <p:nvPr/>
        </p:nvSpPr>
        <p:spPr>
          <a:xfrm>
            <a:off x="-64008" y="6596390"/>
            <a:ext cx="12192000" cy="261610"/>
          </a:xfrm>
          <a:prstGeom prst="rect">
            <a:avLst/>
          </a:prstGeom>
          <a:noFill/>
        </p:spPr>
        <p:txBody>
          <a:bodyPr wrap="square" rtlCol="0">
            <a:spAutoFit/>
          </a:bodyPr>
          <a:lstStyle/>
          <a:p>
            <a:r>
              <a:rPr lang="en-US" sz="1100" dirty="0"/>
              <a:t>Please contact Bruce Parker if you have any questions or suggestions or would like to help him with this project.</a:t>
            </a:r>
          </a:p>
        </p:txBody>
      </p:sp>
    </p:spTree>
    <p:extLst>
      <p:ext uri="{BB962C8B-B14F-4D97-AF65-F5344CB8AC3E}">
        <p14:creationId xmlns:p14="http://schemas.microsoft.com/office/powerpoint/2010/main" val="21390601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01B830A-12CE-2B79-9B59-D4C96655656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902251D-B55C-0973-C335-BF80BF3E554E}"/>
              </a:ext>
            </a:extLst>
          </p:cNvPr>
          <p:cNvSpPr>
            <a:spLocks noGrp="1"/>
          </p:cNvSpPr>
          <p:nvPr>
            <p:ph type="title"/>
          </p:nvPr>
        </p:nvSpPr>
        <p:spPr>
          <a:xfrm>
            <a:off x="838200" y="365125"/>
            <a:ext cx="10802112" cy="1325563"/>
          </a:xfrm>
        </p:spPr>
        <p:txBody>
          <a:bodyPr/>
          <a:lstStyle/>
          <a:p>
            <a:r>
              <a:rPr lang="en-US" dirty="0"/>
              <a:t>CO2 Pathways Model – Revised Carbon Budget</a:t>
            </a:r>
          </a:p>
        </p:txBody>
      </p:sp>
      <p:sp>
        <p:nvSpPr>
          <p:cNvPr id="3" name="Content Placeholder 2">
            <a:extLst>
              <a:ext uri="{FF2B5EF4-FFF2-40B4-BE49-F238E27FC236}">
                <a16:creationId xmlns:a16="http://schemas.microsoft.com/office/drawing/2014/main" id="{93CCA3D7-B496-638E-36D9-C61004FA8950}"/>
              </a:ext>
            </a:extLst>
          </p:cNvPr>
          <p:cNvSpPr>
            <a:spLocks noGrp="1"/>
          </p:cNvSpPr>
          <p:nvPr>
            <p:ph idx="1"/>
          </p:nvPr>
        </p:nvSpPr>
        <p:spPr/>
        <p:txBody>
          <a:bodyPr>
            <a:normAutofit/>
          </a:bodyPr>
          <a:lstStyle/>
          <a:p>
            <a:pPr marL="0" indent="0">
              <a:buNone/>
            </a:pPr>
            <a:r>
              <a:rPr lang="en-US" dirty="0"/>
              <a:t>From: “Indicators of Global Climate Change 2024: annual update of key indicators of the state of the climate system and human influence”</a:t>
            </a:r>
          </a:p>
          <a:p>
            <a:pPr marL="0" indent="0">
              <a:buNone/>
            </a:pPr>
            <a:endParaRPr lang="en-US" dirty="0"/>
          </a:p>
        </p:txBody>
      </p:sp>
      <p:sp>
        <p:nvSpPr>
          <p:cNvPr id="4" name="TextBox 3">
            <a:extLst>
              <a:ext uri="{FF2B5EF4-FFF2-40B4-BE49-F238E27FC236}">
                <a16:creationId xmlns:a16="http://schemas.microsoft.com/office/drawing/2014/main" id="{B42DB996-D816-19CC-23AA-764ABB737DBB}"/>
              </a:ext>
            </a:extLst>
          </p:cNvPr>
          <p:cNvSpPr txBox="1"/>
          <p:nvPr/>
        </p:nvSpPr>
        <p:spPr>
          <a:xfrm>
            <a:off x="110846" y="6596390"/>
            <a:ext cx="11928671" cy="261610"/>
          </a:xfrm>
          <a:prstGeom prst="rect">
            <a:avLst/>
          </a:prstGeom>
          <a:noFill/>
        </p:spPr>
        <p:txBody>
          <a:bodyPr wrap="square" rtlCol="0">
            <a:spAutoFit/>
          </a:bodyPr>
          <a:lstStyle/>
          <a:p>
            <a:r>
              <a:rPr lang="en-US" sz="1100" dirty="0"/>
              <a:t>An article published in June 2025 analyzed the climatic changes since 2020 and </a:t>
            </a:r>
            <a:r>
              <a:rPr lang="fr-FR" sz="1100" dirty="0" err="1"/>
              <a:t>developed</a:t>
            </a:r>
            <a:r>
              <a:rPr lang="fr-FR" sz="1100" dirty="0"/>
              <a:t> a post 2024 </a:t>
            </a:r>
            <a:r>
              <a:rPr lang="fr-FR" sz="1100" dirty="0" err="1"/>
              <a:t>carbon</a:t>
            </a:r>
            <a:r>
              <a:rPr lang="fr-FR" sz="1100" dirty="0"/>
              <a:t> budget. </a:t>
            </a:r>
            <a:endParaRPr lang="en-US" sz="1100" dirty="0"/>
          </a:p>
        </p:txBody>
      </p:sp>
      <p:pic>
        <p:nvPicPr>
          <p:cNvPr id="5" name="Picture 4">
            <a:extLst>
              <a:ext uri="{FF2B5EF4-FFF2-40B4-BE49-F238E27FC236}">
                <a16:creationId xmlns:a16="http://schemas.microsoft.com/office/drawing/2014/main" id="{DA685A68-4215-C5FA-CC14-49F0F4C2D355}"/>
              </a:ext>
            </a:extLst>
          </p:cNvPr>
          <p:cNvPicPr>
            <a:picLocks noChangeAspect="1"/>
          </p:cNvPicPr>
          <p:nvPr/>
        </p:nvPicPr>
        <p:blipFill>
          <a:blip r:embed="rId2"/>
          <a:stretch>
            <a:fillRect/>
          </a:stretch>
        </p:blipFill>
        <p:spPr>
          <a:xfrm>
            <a:off x="2936343" y="3128838"/>
            <a:ext cx="5957515" cy="2540442"/>
          </a:xfrm>
          <a:prstGeom prst="rect">
            <a:avLst/>
          </a:prstGeom>
        </p:spPr>
      </p:pic>
      <p:sp>
        <p:nvSpPr>
          <p:cNvPr id="7" name="TextBox 6">
            <a:extLst>
              <a:ext uri="{FF2B5EF4-FFF2-40B4-BE49-F238E27FC236}">
                <a16:creationId xmlns:a16="http://schemas.microsoft.com/office/drawing/2014/main" id="{752D98BB-DAFE-C919-2671-D8EC0210BF9C}"/>
              </a:ext>
            </a:extLst>
          </p:cNvPr>
          <p:cNvSpPr txBox="1"/>
          <p:nvPr/>
        </p:nvSpPr>
        <p:spPr>
          <a:xfrm>
            <a:off x="110846" y="6176963"/>
            <a:ext cx="11831217" cy="276999"/>
          </a:xfrm>
          <a:prstGeom prst="rect">
            <a:avLst/>
          </a:prstGeom>
          <a:noFill/>
        </p:spPr>
        <p:txBody>
          <a:bodyPr wrap="square" rtlCol="0">
            <a:spAutoFit/>
          </a:bodyPr>
          <a:lstStyle/>
          <a:p>
            <a:r>
              <a:rPr lang="en-US" sz="1200" dirty="0"/>
              <a:t>https://essd.copernicus.org/articles/17/2641/2025/essd-17-2641-2025.pdf</a:t>
            </a:r>
          </a:p>
        </p:txBody>
      </p:sp>
    </p:spTree>
    <p:extLst>
      <p:ext uri="{BB962C8B-B14F-4D97-AF65-F5344CB8AC3E}">
        <p14:creationId xmlns:p14="http://schemas.microsoft.com/office/powerpoint/2010/main" val="99089088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56E4877-EDE3-89A6-EFD8-DCC6F79F3EA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F10B943-01F7-7A65-B222-A1296073889A}"/>
              </a:ext>
            </a:extLst>
          </p:cNvPr>
          <p:cNvSpPr>
            <a:spLocks noGrp="1"/>
          </p:cNvSpPr>
          <p:nvPr>
            <p:ph type="title"/>
          </p:nvPr>
        </p:nvSpPr>
        <p:spPr>
          <a:xfrm>
            <a:off x="838200" y="365125"/>
            <a:ext cx="10802112" cy="1325563"/>
          </a:xfrm>
        </p:spPr>
        <p:txBody>
          <a:bodyPr/>
          <a:lstStyle/>
          <a:p>
            <a:r>
              <a:rPr lang="en-US" dirty="0"/>
              <a:t>CO2 Pathways Model – Revised Carbon Budget</a:t>
            </a:r>
          </a:p>
        </p:txBody>
      </p:sp>
      <p:sp>
        <p:nvSpPr>
          <p:cNvPr id="3" name="Content Placeholder 2">
            <a:extLst>
              <a:ext uri="{FF2B5EF4-FFF2-40B4-BE49-F238E27FC236}">
                <a16:creationId xmlns:a16="http://schemas.microsoft.com/office/drawing/2014/main" id="{243F41CC-FCC0-42D7-0885-D11BB11CDE96}"/>
              </a:ext>
            </a:extLst>
          </p:cNvPr>
          <p:cNvSpPr>
            <a:spLocks noGrp="1"/>
          </p:cNvSpPr>
          <p:nvPr>
            <p:ph idx="1"/>
          </p:nvPr>
        </p:nvSpPr>
        <p:spPr/>
        <p:txBody>
          <a:bodyPr>
            <a:normAutofit/>
          </a:bodyPr>
          <a:lstStyle/>
          <a:p>
            <a:pPr marL="0" indent="0">
              <a:buNone/>
            </a:pPr>
            <a:r>
              <a:rPr lang="en-US" dirty="0"/>
              <a:t>“Indicators of Global Climate Change 2024: annual update of key indicators of the state of the climate system and human influence”</a:t>
            </a:r>
          </a:p>
          <a:p>
            <a:pPr marL="0" indent="0">
              <a:buNone/>
            </a:pPr>
            <a:endParaRPr lang="en-US" dirty="0"/>
          </a:p>
        </p:txBody>
      </p:sp>
      <p:sp>
        <p:nvSpPr>
          <p:cNvPr id="4" name="TextBox 3">
            <a:extLst>
              <a:ext uri="{FF2B5EF4-FFF2-40B4-BE49-F238E27FC236}">
                <a16:creationId xmlns:a16="http://schemas.microsoft.com/office/drawing/2014/main" id="{D6E266B1-C932-6206-A734-43A2C644950A}"/>
              </a:ext>
            </a:extLst>
          </p:cNvPr>
          <p:cNvSpPr txBox="1"/>
          <p:nvPr/>
        </p:nvSpPr>
        <p:spPr>
          <a:xfrm>
            <a:off x="110846" y="6427113"/>
            <a:ext cx="11928671" cy="430887"/>
          </a:xfrm>
          <a:prstGeom prst="rect">
            <a:avLst/>
          </a:prstGeom>
          <a:noFill/>
        </p:spPr>
        <p:txBody>
          <a:bodyPr wrap="square" rtlCol="0">
            <a:spAutoFit/>
          </a:bodyPr>
          <a:lstStyle/>
          <a:p>
            <a:r>
              <a:rPr lang="en-US" sz="1100" dirty="0"/>
              <a:t>Note that the post 2024 budget for a 67 percent chance of limiting the temperature increase to 1.5 </a:t>
            </a:r>
            <a:r>
              <a:rPr lang="en-US" sz="1100" dirty="0">
                <a:cs typeface="Times New Roman" panose="02020603050405020304" pitchFamily="18" charset="0"/>
              </a:rPr>
              <a:t>⁰C</a:t>
            </a:r>
            <a:r>
              <a:rPr lang="en-US" sz="1100" dirty="0"/>
              <a:t> is now 80 billion tons.  So future emissions must be limited to about 40 billion tons for a 67 percent chance of limiting the temperature increase to 1.5 </a:t>
            </a:r>
            <a:r>
              <a:rPr lang="en-US" sz="1100" dirty="0">
                <a:cs typeface="Times New Roman" panose="02020603050405020304" pitchFamily="18" charset="0"/>
              </a:rPr>
              <a:t>⁰C</a:t>
            </a:r>
            <a:r>
              <a:rPr lang="en-US" sz="1100" dirty="0"/>
              <a:t> in 2100 </a:t>
            </a:r>
          </a:p>
        </p:txBody>
      </p:sp>
      <p:pic>
        <p:nvPicPr>
          <p:cNvPr id="5" name="Picture 4">
            <a:extLst>
              <a:ext uri="{FF2B5EF4-FFF2-40B4-BE49-F238E27FC236}">
                <a16:creationId xmlns:a16="http://schemas.microsoft.com/office/drawing/2014/main" id="{C8DFB875-1D03-F40C-0D7C-1691B16CFB66}"/>
              </a:ext>
            </a:extLst>
          </p:cNvPr>
          <p:cNvPicPr>
            <a:picLocks noChangeAspect="1"/>
          </p:cNvPicPr>
          <p:nvPr/>
        </p:nvPicPr>
        <p:blipFill>
          <a:blip r:embed="rId2"/>
          <a:stretch>
            <a:fillRect/>
          </a:stretch>
        </p:blipFill>
        <p:spPr>
          <a:xfrm>
            <a:off x="942951" y="2753934"/>
            <a:ext cx="5957515" cy="2540442"/>
          </a:xfrm>
          <a:prstGeom prst="rect">
            <a:avLst/>
          </a:prstGeom>
        </p:spPr>
      </p:pic>
      <p:sp>
        <p:nvSpPr>
          <p:cNvPr id="7" name="TextBox 6">
            <a:extLst>
              <a:ext uri="{FF2B5EF4-FFF2-40B4-BE49-F238E27FC236}">
                <a16:creationId xmlns:a16="http://schemas.microsoft.com/office/drawing/2014/main" id="{CA2D00AD-3395-AFB6-E01F-2CAC0B4A04FE}"/>
              </a:ext>
            </a:extLst>
          </p:cNvPr>
          <p:cNvSpPr txBox="1"/>
          <p:nvPr/>
        </p:nvSpPr>
        <p:spPr>
          <a:xfrm>
            <a:off x="110846" y="6176963"/>
            <a:ext cx="11831217" cy="276999"/>
          </a:xfrm>
          <a:prstGeom prst="rect">
            <a:avLst/>
          </a:prstGeom>
          <a:noFill/>
        </p:spPr>
        <p:txBody>
          <a:bodyPr wrap="square" rtlCol="0">
            <a:spAutoFit/>
          </a:bodyPr>
          <a:lstStyle/>
          <a:p>
            <a:r>
              <a:rPr lang="en-US" sz="1200" dirty="0"/>
              <a:t>https://essd.copernicus.org/articles/17/2641/2025/essd-17-2641-2025.pdf</a:t>
            </a:r>
          </a:p>
        </p:txBody>
      </p:sp>
      <p:sp>
        <p:nvSpPr>
          <p:cNvPr id="6" name="Oval 5">
            <a:extLst>
              <a:ext uri="{FF2B5EF4-FFF2-40B4-BE49-F238E27FC236}">
                <a16:creationId xmlns:a16="http://schemas.microsoft.com/office/drawing/2014/main" id="{94AAA054-618F-C2A3-1B0B-8BF70CE44A26}"/>
              </a:ext>
            </a:extLst>
          </p:cNvPr>
          <p:cNvSpPr/>
          <p:nvPr/>
        </p:nvSpPr>
        <p:spPr>
          <a:xfrm>
            <a:off x="5545328" y="3668172"/>
            <a:ext cx="628073" cy="711966"/>
          </a:xfrm>
          <a:prstGeom prst="ellipse">
            <a:avLst/>
          </a:prstGeom>
          <a:noFill/>
          <a:ln w="5080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22252040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CD138BF-8FFF-797F-2E83-A0142BF3D25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AA8E79D-0420-7E15-301A-115CC6B4B132}"/>
              </a:ext>
            </a:extLst>
          </p:cNvPr>
          <p:cNvSpPr>
            <a:spLocks noGrp="1"/>
          </p:cNvSpPr>
          <p:nvPr>
            <p:ph type="title"/>
          </p:nvPr>
        </p:nvSpPr>
        <p:spPr>
          <a:xfrm>
            <a:off x="838200" y="365126"/>
            <a:ext cx="10515600" cy="743828"/>
          </a:xfrm>
        </p:spPr>
        <p:txBody>
          <a:bodyPr/>
          <a:lstStyle/>
          <a:p>
            <a:r>
              <a:rPr lang="en-US" dirty="0"/>
              <a:t>Post 2025 IPCC Carbon Budget</a:t>
            </a:r>
          </a:p>
        </p:txBody>
      </p:sp>
      <p:pic>
        <p:nvPicPr>
          <p:cNvPr id="5" name="Content Placeholder 4">
            <a:extLst>
              <a:ext uri="{FF2B5EF4-FFF2-40B4-BE49-F238E27FC236}">
                <a16:creationId xmlns:a16="http://schemas.microsoft.com/office/drawing/2014/main" id="{3901A0EB-6EC3-08C4-6F26-2B26C5FC6F5F}"/>
              </a:ext>
            </a:extLst>
          </p:cNvPr>
          <p:cNvPicPr>
            <a:picLocks noGrp="1" noChangeAspect="1"/>
          </p:cNvPicPr>
          <p:nvPr>
            <p:ph idx="1"/>
          </p:nvPr>
        </p:nvPicPr>
        <p:blipFill>
          <a:blip r:embed="rId2"/>
          <a:stretch>
            <a:fillRect/>
          </a:stretch>
        </p:blipFill>
        <p:spPr>
          <a:xfrm>
            <a:off x="838200" y="1108955"/>
            <a:ext cx="4481945" cy="5295590"/>
          </a:xfrm>
          <a:prstGeom prst="rect">
            <a:avLst/>
          </a:prstGeom>
        </p:spPr>
      </p:pic>
      <p:sp>
        <p:nvSpPr>
          <p:cNvPr id="6" name="TextBox 5">
            <a:extLst>
              <a:ext uri="{FF2B5EF4-FFF2-40B4-BE49-F238E27FC236}">
                <a16:creationId xmlns:a16="http://schemas.microsoft.com/office/drawing/2014/main" id="{4591D80D-DA4A-A208-98FA-B2E43FE5B501}"/>
              </a:ext>
            </a:extLst>
          </p:cNvPr>
          <p:cNvSpPr txBox="1"/>
          <p:nvPr/>
        </p:nvSpPr>
        <p:spPr>
          <a:xfrm>
            <a:off x="5577840" y="1216152"/>
            <a:ext cx="5775960" cy="2031325"/>
          </a:xfrm>
          <a:prstGeom prst="rect">
            <a:avLst/>
          </a:prstGeom>
          <a:noFill/>
        </p:spPr>
        <p:txBody>
          <a:bodyPr wrap="square" rtlCol="0">
            <a:spAutoFit/>
          </a:bodyPr>
          <a:lstStyle/>
          <a:p>
            <a:r>
              <a:rPr lang="en-US" dirty="0"/>
              <a:t>Based on the post-2024 carbon budget shown on the previous slide, the table at left show the post-2025 carbon budget for a range of temperature increases.  The “CO2 Pathways Model” uses the values in this table to estimate the temperature increase in 2100.</a:t>
            </a:r>
          </a:p>
          <a:p>
            <a:endParaRPr lang="en-US" dirty="0"/>
          </a:p>
          <a:p>
            <a:endParaRPr lang="en-US" dirty="0"/>
          </a:p>
        </p:txBody>
      </p:sp>
      <p:sp>
        <p:nvSpPr>
          <p:cNvPr id="3" name="TextBox 2">
            <a:extLst>
              <a:ext uri="{FF2B5EF4-FFF2-40B4-BE49-F238E27FC236}">
                <a16:creationId xmlns:a16="http://schemas.microsoft.com/office/drawing/2014/main" id="{C5212168-7B9A-D34B-ECFD-7522EC968011}"/>
              </a:ext>
            </a:extLst>
          </p:cNvPr>
          <p:cNvSpPr txBox="1"/>
          <p:nvPr/>
        </p:nvSpPr>
        <p:spPr>
          <a:xfrm>
            <a:off x="0" y="6427113"/>
            <a:ext cx="12192000" cy="430887"/>
          </a:xfrm>
          <a:prstGeom prst="rect">
            <a:avLst/>
          </a:prstGeom>
          <a:noFill/>
        </p:spPr>
        <p:txBody>
          <a:bodyPr wrap="square">
            <a:spAutoFit/>
          </a:bodyPr>
          <a:lstStyle/>
          <a:p>
            <a:r>
              <a:rPr lang="en-US" sz="1100" dirty="0"/>
              <a:t>Based on the post-2024 carbon budget shown on the previous slide, this table shows the post-2025 carbon budget for a range of temperature increases.  The “CO2 Pathways Model” uses the values in this table to estimate the temperature increase in 2100.</a:t>
            </a:r>
          </a:p>
        </p:txBody>
      </p:sp>
    </p:spTree>
    <p:extLst>
      <p:ext uri="{BB962C8B-B14F-4D97-AF65-F5344CB8AC3E}">
        <p14:creationId xmlns:p14="http://schemas.microsoft.com/office/powerpoint/2010/main" val="206124439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EDDFE96-19EA-3F47-93B4-A99CBB1C96C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EFE1B98-AF5F-4D1A-F2D8-A95E58E38E73}"/>
              </a:ext>
            </a:extLst>
          </p:cNvPr>
          <p:cNvSpPr>
            <a:spLocks noGrp="1"/>
          </p:cNvSpPr>
          <p:nvPr>
            <p:ph type="title"/>
          </p:nvPr>
        </p:nvSpPr>
        <p:spPr>
          <a:xfrm>
            <a:off x="838200" y="365126"/>
            <a:ext cx="10515600" cy="743828"/>
          </a:xfrm>
        </p:spPr>
        <p:txBody>
          <a:bodyPr/>
          <a:lstStyle/>
          <a:p>
            <a:r>
              <a:rPr lang="en-US" dirty="0"/>
              <a:t>Post 2025 IPCC Carbon Budget</a:t>
            </a:r>
          </a:p>
        </p:txBody>
      </p:sp>
      <p:pic>
        <p:nvPicPr>
          <p:cNvPr id="5" name="Content Placeholder 4">
            <a:extLst>
              <a:ext uri="{FF2B5EF4-FFF2-40B4-BE49-F238E27FC236}">
                <a16:creationId xmlns:a16="http://schemas.microsoft.com/office/drawing/2014/main" id="{8752A965-05CB-0346-2A25-42FDA8A9FFEE}"/>
              </a:ext>
            </a:extLst>
          </p:cNvPr>
          <p:cNvPicPr>
            <a:picLocks noGrp="1" noChangeAspect="1"/>
          </p:cNvPicPr>
          <p:nvPr>
            <p:ph idx="1"/>
          </p:nvPr>
        </p:nvPicPr>
        <p:blipFill>
          <a:blip r:embed="rId2"/>
          <a:stretch>
            <a:fillRect/>
          </a:stretch>
        </p:blipFill>
        <p:spPr>
          <a:xfrm>
            <a:off x="838200" y="1108955"/>
            <a:ext cx="4481945" cy="5295590"/>
          </a:xfrm>
          <a:prstGeom prst="rect">
            <a:avLst/>
          </a:prstGeom>
        </p:spPr>
      </p:pic>
      <p:sp>
        <p:nvSpPr>
          <p:cNvPr id="6" name="TextBox 5">
            <a:extLst>
              <a:ext uri="{FF2B5EF4-FFF2-40B4-BE49-F238E27FC236}">
                <a16:creationId xmlns:a16="http://schemas.microsoft.com/office/drawing/2014/main" id="{CFC0156B-5EF6-148D-FDEB-9DB78CC05F86}"/>
              </a:ext>
            </a:extLst>
          </p:cNvPr>
          <p:cNvSpPr txBox="1"/>
          <p:nvPr/>
        </p:nvSpPr>
        <p:spPr>
          <a:xfrm>
            <a:off x="5577840" y="1216152"/>
            <a:ext cx="5775960" cy="3693319"/>
          </a:xfrm>
          <a:prstGeom prst="rect">
            <a:avLst/>
          </a:prstGeom>
          <a:noFill/>
        </p:spPr>
        <p:txBody>
          <a:bodyPr wrap="square" rtlCol="0">
            <a:spAutoFit/>
          </a:bodyPr>
          <a:lstStyle/>
          <a:p>
            <a:r>
              <a:rPr lang="en-US" dirty="0"/>
              <a:t>Based on the post-2024 carbon budget shown on the previous slide, the table at left show the post-2025 carbon budget for a range of temperature increases.  The “CO2 Pathways Model” uses the values in this table to estimate the temperature increase in 2100.</a:t>
            </a:r>
          </a:p>
          <a:p>
            <a:endParaRPr lang="en-US" dirty="0"/>
          </a:p>
          <a:p>
            <a:r>
              <a:rPr lang="en-US" dirty="0"/>
              <a:t>Having a revised post-2025 IPCC carbon budget means that we are no longer dependent on climate models to obtain a reasonable estimate of the expected temperature increase in 2100 as all that is needed the value for cumulative net CO2 emissions in 2100.</a:t>
            </a:r>
          </a:p>
          <a:p>
            <a:endParaRPr lang="en-US" dirty="0"/>
          </a:p>
          <a:p>
            <a:endParaRPr lang="en-US" dirty="0"/>
          </a:p>
        </p:txBody>
      </p:sp>
      <p:sp>
        <p:nvSpPr>
          <p:cNvPr id="3" name="TextBox 2">
            <a:extLst>
              <a:ext uri="{FF2B5EF4-FFF2-40B4-BE49-F238E27FC236}">
                <a16:creationId xmlns:a16="http://schemas.microsoft.com/office/drawing/2014/main" id="{A8D1BFFD-AF1F-8F76-1A89-FFF6AEE8ECF1}"/>
              </a:ext>
            </a:extLst>
          </p:cNvPr>
          <p:cNvSpPr txBox="1"/>
          <p:nvPr/>
        </p:nvSpPr>
        <p:spPr>
          <a:xfrm>
            <a:off x="0" y="6427113"/>
            <a:ext cx="12192000" cy="430887"/>
          </a:xfrm>
          <a:prstGeom prst="rect">
            <a:avLst/>
          </a:prstGeom>
          <a:noFill/>
        </p:spPr>
        <p:txBody>
          <a:bodyPr wrap="square">
            <a:spAutoFit/>
          </a:bodyPr>
          <a:lstStyle/>
          <a:p>
            <a:r>
              <a:rPr lang="en-US" sz="1100" dirty="0"/>
              <a:t>Having a revised post-2025 IPCC carbon budget means that we are no longer dependent on complex climate models to obtain a reasonable estimate of the expected temperature increase in 2100 as all that is needed the value for cumulative net CO2 emissions in 2100.</a:t>
            </a:r>
          </a:p>
        </p:txBody>
      </p:sp>
    </p:spTree>
    <p:extLst>
      <p:ext uri="{BB962C8B-B14F-4D97-AF65-F5344CB8AC3E}">
        <p14:creationId xmlns:p14="http://schemas.microsoft.com/office/powerpoint/2010/main" val="69101186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B3B6E03-DFF2-6C65-4511-7728A1A094D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15CC216-F26F-5185-E1B8-3878930A5E10}"/>
              </a:ext>
            </a:extLst>
          </p:cNvPr>
          <p:cNvSpPr>
            <a:spLocks noGrp="1"/>
          </p:cNvSpPr>
          <p:nvPr>
            <p:ph type="title"/>
          </p:nvPr>
        </p:nvSpPr>
        <p:spPr>
          <a:xfrm>
            <a:off x="838200" y="365126"/>
            <a:ext cx="10515600" cy="743828"/>
          </a:xfrm>
        </p:spPr>
        <p:txBody>
          <a:bodyPr/>
          <a:lstStyle/>
          <a:p>
            <a:r>
              <a:rPr lang="en-US" dirty="0"/>
              <a:t>Post 2025 IPCC Carbon Budget</a:t>
            </a:r>
          </a:p>
        </p:txBody>
      </p:sp>
      <p:pic>
        <p:nvPicPr>
          <p:cNvPr id="5" name="Content Placeholder 4">
            <a:extLst>
              <a:ext uri="{FF2B5EF4-FFF2-40B4-BE49-F238E27FC236}">
                <a16:creationId xmlns:a16="http://schemas.microsoft.com/office/drawing/2014/main" id="{4CA333F5-A6CC-AFAA-136E-F42FF7EFF5B0}"/>
              </a:ext>
            </a:extLst>
          </p:cNvPr>
          <p:cNvPicPr>
            <a:picLocks noGrp="1" noChangeAspect="1"/>
          </p:cNvPicPr>
          <p:nvPr>
            <p:ph idx="1"/>
          </p:nvPr>
        </p:nvPicPr>
        <p:blipFill>
          <a:blip r:embed="rId2"/>
          <a:stretch>
            <a:fillRect/>
          </a:stretch>
        </p:blipFill>
        <p:spPr>
          <a:xfrm>
            <a:off x="838200" y="1108955"/>
            <a:ext cx="4481945" cy="5295590"/>
          </a:xfrm>
          <a:prstGeom prst="rect">
            <a:avLst/>
          </a:prstGeom>
        </p:spPr>
      </p:pic>
      <p:sp>
        <p:nvSpPr>
          <p:cNvPr id="6" name="TextBox 5">
            <a:extLst>
              <a:ext uri="{FF2B5EF4-FFF2-40B4-BE49-F238E27FC236}">
                <a16:creationId xmlns:a16="http://schemas.microsoft.com/office/drawing/2014/main" id="{B2A293AA-E305-D716-2CED-E74004F9863B}"/>
              </a:ext>
            </a:extLst>
          </p:cNvPr>
          <p:cNvSpPr txBox="1"/>
          <p:nvPr/>
        </p:nvSpPr>
        <p:spPr>
          <a:xfrm>
            <a:off x="5577840" y="1216152"/>
            <a:ext cx="5775960" cy="5355312"/>
          </a:xfrm>
          <a:prstGeom prst="rect">
            <a:avLst/>
          </a:prstGeom>
          <a:noFill/>
        </p:spPr>
        <p:txBody>
          <a:bodyPr wrap="square" rtlCol="0">
            <a:spAutoFit/>
          </a:bodyPr>
          <a:lstStyle/>
          <a:p>
            <a:r>
              <a:rPr lang="en-US" dirty="0"/>
              <a:t>Based on the post-2024 carbon budget shown on the previous slide, the table at left show the post-2025 carbon budget for a range of temperature increases.  The “CO2 Pathways Model” uses the values in this table to estimate the temperature increase in 2100.</a:t>
            </a:r>
          </a:p>
          <a:p>
            <a:endParaRPr lang="en-US" dirty="0"/>
          </a:p>
          <a:p>
            <a:r>
              <a:rPr lang="en-US" dirty="0"/>
              <a:t>Having a revised post-2025 IPCC carbon budget means that we are no longer dependent on climate models to obtain a reasonable estimate of the expected temperature increase in 2100 as all that is needed the value for cumulative net CO2 emissions in 2100.</a:t>
            </a:r>
          </a:p>
          <a:p>
            <a:endParaRPr lang="en-US" dirty="0"/>
          </a:p>
          <a:p>
            <a:r>
              <a:rPr lang="en-US" dirty="0"/>
              <a:t>In future years, all climate scientists need to do is to provide is chart similar to this one with the most recent best estimate of the carbon budget. A reasonable estimate of the expected temperature increase in 2100 can then easily be obtained.</a:t>
            </a:r>
          </a:p>
          <a:p>
            <a:endParaRPr lang="en-US" dirty="0"/>
          </a:p>
          <a:p>
            <a:endParaRPr lang="en-US" dirty="0"/>
          </a:p>
        </p:txBody>
      </p:sp>
      <p:sp>
        <p:nvSpPr>
          <p:cNvPr id="3" name="TextBox 2">
            <a:extLst>
              <a:ext uri="{FF2B5EF4-FFF2-40B4-BE49-F238E27FC236}">
                <a16:creationId xmlns:a16="http://schemas.microsoft.com/office/drawing/2014/main" id="{9AEF268E-6D11-DBFF-B11D-00A2AAADEF03}"/>
              </a:ext>
            </a:extLst>
          </p:cNvPr>
          <p:cNvSpPr txBox="1"/>
          <p:nvPr/>
        </p:nvSpPr>
        <p:spPr>
          <a:xfrm>
            <a:off x="0" y="6427113"/>
            <a:ext cx="12192000" cy="430887"/>
          </a:xfrm>
          <a:prstGeom prst="rect">
            <a:avLst/>
          </a:prstGeom>
          <a:noFill/>
        </p:spPr>
        <p:txBody>
          <a:bodyPr wrap="square">
            <a:spAutoFit/>
          </a:bodyPr>
          <a:lstStyle/>
          <a:p>
            <a:r>
              <a:rPr lang="en-US" sz="1100" dirty="0"/>
              <a:t>In future years, all climate scientists need to do is to provide is chart similar to this one with the most recent best estimate of the carbon budget. A reasonable estimate of the expected temperature increase in 2100 can then easily be obtained.</a:t>
            </a:r>
          </a:p>
        </p:txBody>
      </p:sp>
    </p:spTree>
    <p:extLst>
      <p:ext uri="{BB962C8B-B14F-4D97-AF65-F5344CB8AC3E}">
        <p14:creationId xmlns:p14="http://schemas.microsoft.com/office/powerpoint/2010/main" val="123040892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C68E41-B48C-FCD4-525E-806B0157963C}"/>
              </a:ext>
            </a:extLst>
          </p:cNvPr>
          <p:cNvSpPr>
            <a:spLocks noGrp="1"/>
          </p:cNvSpPr>
          <p:nvPr>
            <p:ph type="title"/>
          </p:nvPr>
        </p:nvSpPr>
        <p:spPr/>
        <p:txBody>
          <a:bodyPr/>
          <a:lstStyle/>
          <a:p>
            <a:r>
              <a:rPr lang="en-US" dirty="0"/>
              <a:t>CO2 Pathways Model</a:t>
            </a:r>
          </a:p>
        </p:txBody>
      </p:sp>
      <p:sp>
        <p:nvSpPr>
          <p:cNvPr id="3" name="Content Placeholder 2">
            <a:extLst>
              <a:ext uri="{FF2B5EF4-FFF2-40B4-BE49-F238E27FC236}">
                <a16:creationId xmlns:a16="http://schemas.microsoft.com/office/drawing/2014/main" id="{EA79ECBC-AD13-835A-D374-E8F856C3AF55}"/>
              </a:ext>
            </a:extLst>
          </p:cNvPr>
          <p:cNvSpPr>
            <a:spLocks noGrp="1"/>
          </p:cNvSpPr>
          <p:nvPr>
            <p:ph idx="1"/>
          </p:nvPr>
        </p:nvSpPr>
        <p:spPr>
          <a:xfrm>
            <a:off x="838200" y="1825625"/>
            <a:ext cx="10710672" cy="4351338"/>
          </a:xfrm>
        </p:spPr>
        <p:txBody>
          <a:bodyPr/>
          <a:lstStyle/>
          <a:p>
            <a:pPr marL="0" indent="0">
              <a:buNone/>
            </a:pPr>
            <a:r>
              <a:rPr lang="en-US" sz="4000" dirty="0">
                <a:hlinkClick r:id="rId2"/>
              </a:rPr>
              <a:t>http://www.co2pathways.org</a:t>
            </a:r>
            <a:endParaRPr lang="en-US" sz="4000" dirty="0"/>
          </a:p>
          <a:p>
            <a:pPr marL="0" indent="0" fontAlgn="b">
              <a:buNone/>
            </a:pPr>
            <a:r>
              <a:rPr lang="en-US" dirty="0"/>
              <a:t>Two simplified ways for users to specify CO2 emission pathways:</a:t>
            </a:r>
          </a:p>
          <a:p>
            <a:pPr marL="457200" lvl="1" indent="0" fontAlgn="b">
              <a:buNone/>
            </a:pPr>
            <a:r>
              <a:rPr lang="en-US" dirty="0"/>
              <a:t>1. By annual percent decline (2 to 8 percent)</a:t>
            </a:r>
            <a:br>
              <a:rPr lang="en-US" dirty="0"/>
            </a:br>
            <a:r>
              <a:rPr lang="en-US" dirty="0"/>
              <a:t>2. By a specific year for annual CO2 emissions to reach three GTCO2 or less.</a:t>
            </a:r>
          </a:p>
          <a:p>
            <a:pPr marL="0" indent="0">
              <a:buNone/>
            </a:pPr>
            <a:endParaRPr lang="en-US" sz="4000" dirty="0"/>
          </a:p>
          <a:p>
            <a:pPr marL="0" indent="0">
              <a:buNone/>
            </a:pPr>
            <a:endParaRPr lang="en-US" sz="4000" dirty="0"/>
          </a:p>
          <a:p>
            <a:pPr marL="0" indent="0">
              <a:buNone/>
            </a:pPr>
            <a:endParaRPr lang="en-US" sz="4000" b="1" dirty="0"/>
          </a:p>
          <a:p>
            <a:endParaRPr lang="en-US" dirty="0"/>
          </a:p>
        </p:txBody>
      </p:sp>
      <p:sp>
        <p:nvSpPr>
          <p:cNvPr id="4" name="TextBox 3">
            <a:extLst>
              <a:ext uri="{FF2B5EF4-FFF2-40B4-BE49-F238E27FC236}">
                <a16:creationId xmlns:a16="http://schemas.microsoft.com/office/drawing/2014/main" id="{7DFCB2E8-1EE5-C2B6-E800-9A783C31FC1A}"/>
              </a:ext>
            </a:extLst>
          </p:cNvPr>
          <p:cNvSpPr txBox="1"/>
          <p:nvPr/>
        </p:nvSpPr>
        <p:spPr>
          <a:xfrm>
            <a:off x="0" y="6427113"/>
            <a:ext cx="12192000" cy="430887"/>
          </a:xfrm>
          <a:prstGeom prst="rect">
            <a:avLst/>
          </a:prstGeom>
          <a:noFill/>
        </p:spPr>
        <p:txBody>
          <a:bodyPr wrap="square">
            <a:spAutoFit/>
          </a:bodyPr>
          <a:lstStyle/>
          <a:p>
            <a:r>
              <a:rPr lang="en-US" sz="1100" dirty="0"/>
              <a:t>The CO2 Pathways Model includes two simplified ways for users to specify CO2 emission pathways –by an annual percent decline and by the year when annual CO2 emissions to reach three GTCO2 or less</a:t>
            </a:r>
          </a:p>
        </p:txBody>
      </p:sp>
    </p:spTree>
    <p:extLst>
      <p:ext uri="{BB962C8B-B14F-4D97-AF65-F5344CB8AC3E}">
        <p14:creationId xmlns:p14="http://schemas.microsoft.com/office/powerpoint/2010/main" val="73980146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780</TotalTime>
  <Words>2467</Words>
  <Application>Microsoft Office PowerPoint</Application>
  <PresentationFormat>Widescreen</PresentationFormat>
  <Paragraphs>156</Paragraphs>
  <Slides>33</Slides>
  <Notes>6</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33</vt:i4>
      </vt:variant>
    </vt:vector>
  </HeadingPairs>
  <TitlesOfParts>
    <vt:vector size="38" baseType="lpstr">
      <vt:lpstr>Aptos</vt:lpstr>
      <vt:lpstr>Aptos Display</vt:lpstr>
      <vt:lpstr>Arial</vt:lpstr>
      <vt:lpstr>Times New Roman</vt:lpstr>
      <vt:lpstr>Office Theme</vt:lpstr>
      <vt:lpstr>CO2 Pathways Model</vt:lpstr>
      <vt:lpstr>CO2 Pathways Model</vt:lpstr>
      <vt:lpstr>CO2 Pathways Model</vt:lpstr>
      <vt:lpstr>CO2 Pathways Model – Revised Carbon Budget</vt:lpstr>
      <vt:lpstr>CO2 Pathways Model – Revised Carbon Budget</vt:lpstr>
      <vt:lpstr>Post 2025 IPCC Carbon Budget</vt:lpstr>
      <vt:lpstr>Post 2025 IPCC Carbon Budget</vt:lpstr>
      <vt:lpstr>Post 2025 IPCC Carbon Budget</vt:lpstr>
      <vt:lpstr>CO2 Pathways Model</vt:lpstr>
      <vt:lpstr>CO2 Pathways Model – How it Works</vt:lpstr>
      <vt:lpstr>CO2 Pathways Model – How it Works</vt:lpstr>
      <vt:lpstr>CO2 Pathways Model – How it Works</vt:lpstr>
      <vt:lpstr>CO2 Pathways Model – How it Works</vt:lpstr>
      <vt:lpstr>CO2 Pathways Model</vt:lpstr>
      <vt:lpstr>CO2 Pathways Model – Percent Chance</vt:lpstr>
      <vt:lpstr>CO2 Pathways Model – Desired Temp. Incr.</vt:lpstr>
      <vt:lpstr>CO2 Pathways Model – Desired Temp. Incr.</vt:lpstr>
      <vt:lpstr>CO2 Pathways Model – Anthro. CO2 Emissions</vt:lpstr>
      <vt:lpstr>CO2 Pathways Model – Anthro. CO2 Emissions</vt:lpstr>
      <vt:lpstr>CO2 Pathways Model – Anthro. CO2 Emissions</vt:lpstr>
      <vt:lpstr>CO2 Pathways Model – Carbon Feedbacks</vt:lpstr>
      <vt:lpstr>CO2 Pathways Model – CCS</vt:lpstr>
      <vt:lpstr>CO2 Pathways Model – CCS</vt:lpstr>
      <vt:lpstr>CO2 Pathways Model – CCS</vt:lpstr>
      <vt:lpstr>CO2 Pathways Model – CDR Calculations</vt:lpstr>
      <vt:lpstr>CO2 Pathways Model – CDR Calculations</vt:lpstr>
      <vt:lpstr>CO2 Pathways Model – CDR Calculations</vt:lpstr>
      <vt:lpstr>CO2 Pathways Model – CDR Calculations</vt:lpstr>
      <vt:lpstr>CO2 Pathways Model – Graphs</vt:lpstr>
      <vt:lpstr>CO2 Pathways Model – Calculations Summary</vt:lpstr>
      <vt:lpstr>CO2 Pathways Model – Tabs</vt:lpstr>
      <vt:lpstr>The Need for SRM</vt:lpstr>
      <vt:lpstr>CO2 Pathways Model</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Bruce Parker</dc:creator>
  <cp:lastModifiedBy>Bruce Parker</cp:lastModifiedBy>
  <cp:revision>1</cp:revision>
  <dcterms:created xsi:type="dcterms:W3CDTF">2026-01-13T20:13:03Z</dcterms:created>
  <dcterms:modified xsi:type="dcterms:W3CDTF">2026-01-16T22:10:38Z</dcterms:modified>
</cp:coreProperties>
</file>